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8351BA-7041-461F-9340-308A98577BAE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C96DE675-C305-4457-AE3E-3C8CC3278165}">
      <dgm:prSet phldrT="[Текст]" phldr="1"/>
      <dgm:spPr/>
      <dgm:t>
        <a:bodyPr/>
        <a:lstStyle/>
        <a:p>
          <a:endParaRPr lang="ru-RU"/>
        </a:p>
      </dgm:t>
    </dgm:pt>
    <dgm:pt modelId="{7B3B0C62-903D-4C96-BF18-E22CF1503DB8}" type="parTrans" cxnId="{8E568E76-12F3-47CD-A367-EBCCE06A0F5C}">
      <dgm:prSet/>
      <dgm:spPr/>
      <dgm:t>
        <a:bodyPr/>
        <a:lstStyle/>
        <a:p>
          <a:endParaRPr lang="ru-RU"/>
        </a:p>
      </dgm:t>
    </dgm:pt>
    <dgm:pt modelId="{06B4F7B6-2FA7-4962-B01A-ED78895B5A4C}" type="sibTrans" cxnId="{8E568E76-12F3-47CD-A367-EBCCE06A0F5C}">
      <dgm:prSet/>
      <dgm:spPr/>
      <dgm:t>
        <a:bodyPr/>
        <a:lstStyle/>
        <a:p>
          <a:endParaRPr lang="ru-RU"/>
        </a:p>
      </dgm:t>
    </dgm:pt>
    <dgm:pt modelId="{2173D581-8995-406A-98EA-3ED1E3A1F99F}">
      <dgm:prSet phldrT="[Текст]" phldr="1"/>
      <dgm:spPr/>
      <dgm:t>
        <a:bodyPr/>
        <a:lstStyle/>
        <a:p>
          <a:endParaRPr lang="ru-RU"/>
        </a:p>
      </dgm:t>
    </dgm:pt>
    <dgm:pt modelId="{8E4A0D48-ED35-48A9-9CDE-9E406AEED730}" type="parTrans" cxnId="{99779861-D7A8-4082-83A0-1A52B5A63B01}">
      <dgm:prSet/>
      <dgm:spPr/>
      <dgm:t>
        <a:bodyPr/>
        <a:lstStyle/>
        <a:p>
          <a:endParaRPr lang="ru-RU"/>
        </a:p>
      </dgm:t>
    </dgm:pt>
    <dgm:pt modelId="{B6E902E7-8C74-4FC5-9954-779B067BC1BA}" type="sibTrans" cxnId="{99779861-D7A8-4082-83A0-1A52B5A63B01}">
      <dgm:prSet/>
      <dgm:spPr/>
      <dgm:t>
        <a:bodyPr/>
        <a:lstStyle/>
        <a:p>
          <a:endParaRPr lang="ru-RU"/>
        </a:p>
      </dgm:t>
    </dgm:pt>
    <dgm:pt modelId="{DF6C9041-D588-4049-8557-7670A6DBFAA5}">
      <dgm:prSet phldrT="[Текст]" phldr="1"/>
      <dgm:spPr/>
      <dgm:t>
        <a:bodyPr/>
        <a:lstStyle/>
        <a:p>
          <a:endParaRPr lang="ru-RU"/>
        </a:p>
      </dgm:t>
    </dgm:pt>
    <dgm:pt modelId="{6829C4A4-CC72-4CFF-836E-FFE052DAF92A}" type="parTrans" cxnId="{781FA343-F4CC-4BF7-84F2-FF81DE80940B}">
      <dgm:prSet/>
      <dgm:spPr/>
      <dgm:t>
        <a:bodyPr/>
        <a:lstStyle/>
        <a:p>
          <a:endParaRPr lang="ru-RU"/>
        </a:p>
      </dgm:t>
    </dgm:pt>
    <dgm:pt modelId="{9A63FD8D-3DED-4A48-9255-A56C7F364C6A}" type="sibTrans" cxnId="{781FA343-F4CC-4BF7-84F2-FF81DE80940B}">
      <dgm:prSet/>
      <dgm:spPr/>
      <dgm:t>
        <a:bodyPr/>
        <a:lstStyle/>
        <a:p>
          <a:endParaRPr lang="ru-RU"/>
        </a:p>
      </dgm:t>
    </dgm:pt>
    <dgm:pt modelId="{E87287C3-B4BC-46F4-A863-6B6F846DC739}" type="pres">
      <dgm:prSet presAssocID="{848351BA-7041-461F-9340-308A98577BA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349EFE2-0FDC-4C58-8D00-4EE72675FF1A}" type="pres">
      <dgm:prSet presAssocID="{C96DE675-C305-4457-AE3E-3C8CC3278165}" presName="Accent1" presStyleCnt="0"/>
      <dgm:spPr/>
    </dgm:pt>
    <dgm:pt modelId="{7FBE7C1E-7F05-46BE-AFA4-83555D4C75E1}" type="pres">
      <dgm:prSet presAssocID="{C96DE675-C305-4457-AE3E-3C8CC3278165}" presName="Accent" presStyleLbl="node1" presStyleIdx="0" presStyleCnt="3"/>
      <dgm:spPr/>
    </dgm:pt>
    <dgm:pt modelId="{7EEC0E52-E817-4CD3-B3F9-A53ABB3707FC}" type="pres">
      <dgm:prSet presAssocID="{C96DE675-C305-4457-AE3E-3C8CC3278165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1C6E9-5A7D-4F9E-A317-0F7C88A48419}" type="pres">
      <dgm:prSet presAssocID="{2173D581-8995-406A-98EA-3ED1E3A1F99F}" presName="Accent2" presStyleCnt="0"/>
      <dgm:spPr/>
    </dgm:pt>
    <dgm:pt modelId="{08A08B59-D6AE-480F-8064-456C4EB6C86E}" type="pres">
      <dgm:prSet presAssocID="{2173D581-8995-406A-98EA-3ED1E3A1F99F}" presName="Accent" presStyleLbl="node1" presStyleIdx="1" presStyleCnt="3"/>
      <dgm:spPr/>
    </dgm:pt>
    <dgm:pt modelId="{65B4F2BA-EE16-4379-879B-7234318FDB1D}" type="pres">
      <dgm:prSet presAssocID="{2173D581-8995-406A-98EA-3ED1E3A1F99F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A6FC3-8D06-4005-A3A5-E7DB980CD6E2}" type="pres">
      <dgm:prSet presAssocID="{DF6C9041-D588-4049-8557-7670A6DBFAA5}" presName="Accent3" presStyleCnt="0"/>
      <dgm:spPr/>
    </dgm:pt>
    <dgm:pt modelId="{F19B2596-7C7A-4067-8DB7-136B998CE23D}" type="pres">
      <dgm:prSet presAssocID="{DF6C9041-D588-4049-8557-7670A6DBFAA5}" presName="Accent" presStyleLbl="node1" presStyleIdx="2" presStyleCnt="3"/>
      <dgm:spPr/>
    </dgm:pt>
    <dgm:pt modelId="{A8B4E5A7-4037-466F-92E7-BC15F41BF8B1}" type="pres">
      <dgm:prSet presAssocID="{DF6C9041-D588-4049-8557-7670A6DBFAA5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742A16-3F15-4948-8CC0-35BE45D46B1F}" type="presOf" srcId="{848351BA-7041-461F-9340-308A98577BAE}" destId="{E87287C3-B4BC-46F4-A863-6B6F846DC739}" srcOrd="0" destOrd="0" presId="urn:microsoft.com/office/officeart/2009/layout/CircleArrowProcess"/>
    <dgm:cxn modelId="{781FA343-F4CC-4BF7-84F2-FF81DE80940B}" srcId="{848351BA-7041-461F-9340-308A98577BAE}" destId="{DF6C9041-D588-4049-8557-7670A6DBFAA5}" srcOrd="2" destOrd="0" parTransId="{6829C4A4-CC72-4CFF-836E-FFE052DAF92A}" sibTransId="{9A63FD8D-3DED-4A48-9255-A56C7F364C6A}"/>
    <dgm:cxn modelId="{BEFDFE5D-638C-4CC5-B192-54BEC459FEB0}" type="presOf" srcId="{2173D581-8995-406A-98EA-3ED1E3A1F99F}" destId="{65B4F2BA-EE16-4379-879B-7234318FDB1D}" srcOrd="0" destOrd="0" presId="urn:microsoft.com/office/officeart/2009/layout/CircleArrowProcess"/>
    <dgm:cxn modelId="{32A19323-2677-4B81-8AE7-6350BEBB27B9}" type="presOf" srcId="{DF6C9041-D588-4049-8557-7670A6DBFAA5}" destId="{A8B4E5A7-4037-466F-92E7-BC15F41BF8B1}" srcOrd="0" destOrd="0" presId="urn:microsoft.com/office/officeart/2009/layout/CircleArrowProcess"/>
    <dgm:cxn modelId="{8E568E76-12F3-47CD-A367-EBCCE06A0F5C}" srcId="{848351BA-7041-461F-9340-308A98577BAE}" destId="{C96DE675-C305-4457-AE3E-3C8CC3278165}" srcOrd="0" destOrd="0" parTransId="{7B3B0C62-903D-4C96-BF18-E22CF1503DB8}" sibTransId="{06B4F7B6-2FA7-4962-B01A-ED78895B5A4C}"/>
    <dgm:cxn modelId="{99779861-D7A8-4082-83A0-1A52B5A63B01}" srcId="{848351BA-7041-461F-9340-308A98577BAE}" destId="{2173D581-8995-406A-98EA-3ED1E3A1F99F}" srcOrd="1" destOrd="0" parTransId="{8E4A0D48-ED35-48A9-9CDE-9E406AEED730}" sibTransId="{B6E902E7-8C74-4FC5-9954-779B067BC1BA}"/>
    <dgm:cxn modelId="{09C5170A-0650-452A-B856-EB60816AEA43}" type="presOf" srcId="{C96DE675-C305-4457-AE3E-3C8CC3278165}" destId="{7EEC0E52-E817-4CD3-B3F9-A53ABB3707FC}" srcOrd="0" destOrd="0" presId="urn:microsoft.com/office/officeart/2009/layout/CircleArrowProcess"/>
    <dgm:cxn modelId="{11D45DC0-BA70-4579-A03A-22650E115917}" type="presParOf" srcId="{E87287C3-B4BC-46F4-A863-6B6F846DC739}" destId="{7349EFE2-0FDC-4C58-8D00-4EE72675FF1A}" srcOrd="0" destOrd="0" presId="urn:microsoft.com/office/officeart/2009/layout/CircleArrowProcess"/>
    <dgm:cxn modelId="{FC4B6D65-6352-4162-BDBE-56E1A3EC54C4}" type="presParOf" srcId="{7349EFE2-0FDC-4C58-8D00-4EE72675FF1A}" destId="{7FBE7C1E-7F05-46BE-AFA4-83555D4C75E1}" srcOrd="0" destOrd="0" presId="urn:microsoft.com/office/officeart/2009/layout/CircleArrowProcess"/>
    <dgm:cxn modelId="{0655A677-1D3F-4D19-AAD9-B45CFCA0960C}" type="presParOf" srcId="{E87287C3-B4BC-46F4-A863-6B6F846DC739}" destId="{7EEC0E52-E817-4CD3-B3F9-A53ABB3707FC}" srcOrd="1" destOrd="0" presId="urn:microsoft.com/office/officeart/2009/layout/CircleArrowProcess"/>
    <dgm:cxn modelId="{CF02DB29-ACD4-4120-8548-B5183B490E53}" type="presParOf" srcId="{E87287C3-B4BC-46F4-A863-6B6F846DC739}" destId="{8F51C6E9-5A7D-4F9E-A317-0F7C88A48419}" srcOrd="2" destOrd="0" presId="urn:microsoft.com/office/officeart/2009/layout/CircleArrowProcess"/>
    <dgm:cxn modelId="{7106F4B3-1CA3-46B8-8905-B247E313FF4C}" type="presParOf" srcId="{8F51C6E9-5A7D-4F9E-A317-0F7C88A48419}" destId="{08A08B59-D6AE-480F-8064-456C4EB6C86E}" srcOrd="0" destOrd="0" presId="urn:microsoft.com/office/officeart/2009/layout/CircleArrowProcess"/>
    <dgm:cxn modelId="{8B7F32A9-49F4-4108-8D0B-FB1A4868D07F}" type="presParOf" srcId="{E87287C3-B4BC-46F4-A863-6B6F846DC739}" destId="{65B4F2BA-EE16-4379-879B-7234318FDB1D}" srcOrd="3" destOrd="0" presId="urn:microsoft.com/office/officeart/2009/layout/CircleArrowProcess"/>
    <dgm:cxn modelId="{9DB5ADBA-966F-4034-8A4D-FA5EBD13201C}" type="presParOf" srcId="{E87287C3-B4BC-46F4-A863-6B6F846DC739}" destId="{6CCA6FC3-8D06-4005-A3A5-E7DB980CD6E2}" srcOrd="4" destOrd="0" presId="urn:microsoft.com/office/officeart/2009/layout/CircleArrowProcess"/>
    <dgm:cxn modelId="{47CDDA97-B44F-401A-B56F-CA39001ACD99}" type="presParOf" srcId="{6CCA6FC3-8D06-4005-A3A5-E7DB980CD6E2}" destId="{F19B2596-7C7A-4067-8DB7-136B998CE23D}" srcOrd="0" destOrd="0" presId="urn:microsoft.com/office/officeart/2009/layout/CircleArrowProcess"/>
    <dgm:cxn modelId="{46273497-5A88-4C7A-A7FC-0764F7C16194}" type="presParOf" srcId="{E87287C3-B4BC-46F4-A863-6B6F846DC739}" destId="{A8B4E5A7-4037-466F-92E7-BC15F41BF8B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93AD0E-F494-44FD-A39E-A8EB4697B8D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8C1232D3-45BD-4668-B710-B6A93E88DDB3}">
      <dgm:prSet phldrT="[Текст]" phldr="1"/>
      <dgm:spPr/>
      <dgm:t>
        <a:bodyPr/>
        <a:lstStyle/>
        <a:p>
          <a:endParaRPr lang="ru-RU"/>
        </a:p>
      </dgm:t>
    </dgm:pt>
    <dgm:pt modelId="{2D7327C4-4F08-46ED-80B7-6C1C173EE495}" type="parTrans" cxnId="{E3CCDF37-34B8-4F9E-B8CB-EA4AF4E3B875}">
      <dgm:prSet/>
      <dgm:spPr/>
      <dgm:t>
        <a:bodyPr/>
        <a:lstStyle/>
        <a:p>
          <a:endParaRPr lang="ru-RU"/>
        </a:p>
      </dgm:t>
    </dgm:pt>
    <dgm:pt modelId="{677814E0-CD0D-4081-AF4F-47FBAD53C472}" type="sibTrans" cxnId="{E3CCDF37-34B8-4F9E-B8CB-EA4AF4E3B875}">
      <dgm:prSet/>
      <dgm:spPr/>
      <dgm:t>
        <a:bodyPr/>
        <a:lstStyle/>
        <a:p>
          <a:endParaRPr lang="ru-RU"/>
        </a:p>
      </dgm:t>
    </dgm:pt>
    <dgm:pt modelId="{E38E3C63-1921-49B6-9BE9-A84E6926A528}">
      <dgm:prSet phldrT="[Текст]" phldr="1"/>
      <dgm:spPr/>
      <dgm:t>
        <a:bodyPr/>
        <a:lstStyle/>
        <a:p>
          <a:endParaRPr lang="ru-RU"/>
        </a:p>
      </dgm:t>
    </dgm:pt>
    <dgm:pt modelId="{741AC420-9258-404A-B131-A611AA7983CD}" type="parTrans" cxnId="{3A4BE4BC-E6CF-466B-8C39-EFB8D99F91F1}">
      <dgm:prSet/>
      <dgm:spPr/>
      <dgm:t>
        <a:bodyPr/>
        <a:lstStyle/>
        <a:p>
          <a:endParaRPr lang="ru-RU"/>
        </a:p>
      </dgm:t>
    </dgm:pt>
    <dgm:pt modelId="{7288EC72-B8A1-491F-885B-B8BF13554784}" type="sibTrans" cxnId="{3A4BE4BC-E6CF-466B-8C39-EFB8D99F91F1}">
      <dgm:prSet/>
      <dgm:spPr/>
      <dgm:t>
        <a:bodyPr/>
        <a:lstStyle/>
        <a:p>
          <a:endParaRPr lang="ru-RU"/>
        </a:p>
      </dgm:t>
    </dgm:pt>
    <dgm:pt modelId="{4BDFB628-AAE7-43E3-AFB0-2D8FCC6A8B2F}">
      <dgm:prSet phldrT="[Текст]" phldr="1"/>
      <dgm:spPr/>
      <dgm:t>
        <a:bodyPr/>
        <a:lstStyle/>
        <a:p>
          <a:endParaRPr lang="ru-RU"/>
        </a:p>
      </dgm:t>
    </dgm:pt>
    <dgm:pt modelId="{0272FAD1-A185-4228-BCA5-81DE8869C4DF}" type="parTrans" cxnId="{09799897-BC37-4FFC-B687-76E6953F6E08}">
      <dgm:prSet/>
      <dgm:spPr/>
      <dgm:t>
        <a:bodyPr/>
        <a:lstStyle/>
        <a:p>
          <a:endParaRPr lang="ru-RU"/>
        </a:p>
      </dgm:t>
    </dgm:pt>
    <dgm:pt modelId="{AC6048E5-D3FA-456B-9E28-FDC093E11F6D}" type="sibTrans" cxnId="{09799897-BC37-4FFC-B687-76E6953F6E08}">
      <dgm:prSet/>
      <dgm:spPr/>
      <dgm:t>
        <a:bodyPr/>
        <a:lstStyle/>
        <a:p>
          <a:endParaRPr lang="ru-RU"/>
        </a:p>
      </dgm:t>
    </dgm:pt>
    <dgm:pt modelId="{30E756BA-2C9D-43A6-8D96-998342ACCFCF}" type="pres">
      <dgm:prSet presAssocID="{7493AD0E-F494-44FD-A39E-A8EB4697B8D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232DEB-BB8C-43BD-AFEE-5DA573E0C187}" type="pres">
      <dgm:prSet presAssocID="{7493AD0E-F494-44FD-A39E-A8EB4697B8D6}" presName="dummyMaxCanvas" presStyleCnt="0">
        <dgm:presLayoutVars/>
      </dgm:prSet>
      <dgm:spPr/>
    </dgm:pt>
    <dgm:pt modelId="{3CA5F461-6600-4AAE-9C38-9647868DA86C}" type="pres">
      <dgm:prSet presAssocID="{7493AD0E-F494-44FD-A39E-A8EB4697B8D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0AA6B8-A95D-4DE8-A6A1-5A5C5554FDB8}" type="pres">
      <dgm:prSet presAssocID="{7493AD0E-F494-44FD-A39E-A8EB4697B8D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2C5B8-AD50-4EF9-B07A-91ED4FC98784}" type="pres">
      <dgm:prSet presAssocID="{7493AD0E-F494-44FD-A39E-A8EB4697B8D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2E9D2-F258-4D30-9B5C-14D0923078C8}" type="pres">
      <dgm:prSet presAssocID="{7493AD0E-F494-44FD-A39E-A8EB4697B8D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41DBD-CAE6-4D3C-9323-A1453FCFBDC9}" type="pres">
      <dgm:prSet presAssocID="{7493AD0E-F494-44FD-A39E-A8EB4697B8D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9EAC7-7D14-42F0-AD24-D126343F0BC9}" type="pres">
      <dgm:prSet presAssocID="{7493AD0E-F494-44FD-A39E-A8EB4697B8D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B0570-07E5-4ADB-ABA5-139A7DDE5900}" type="pres">
      <dgm:prSet presAssocID="{7493AD0E-F494-44FD-A39E-A8EB4697B8D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3C39A-6DD0-48E8-9C69-AD31BD9DB46C}" type="pres">
      <dgm:prSet presAssocID="{7493AD0E-F494-44FD-A39E-A8EB4697B8D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6C55D6-6436-4E8C-AFAA-FAC8E240DBF3}" type="presOf" srcId="{8C1232D3-45BD-4668-B710-B6A93E88DDB3}" destId="{3CA5F461-6600-4AAE-9C38-9647868DA86C}" srcOrd="0" destOrd="0" presId="urn:microsoft.com/office/officeart/2005/8/layout/vProcess5"/>
    <dgm:cxn modelId="{84897434-BE2C-4289-B1E2-27452BA82A2B}" type="presOf" srcId="{7493AD0E-F494-44FD-A39E-A8EB4697B8D6}" destId="{30E756BA-2C9D-43A6-8D96-998342ACCFCF}" srcOrd="0" destOrd="0" presId="urn:microsoft.com/office/officeart/2005/8/layout/vProcess5"/>
    <dgm:cxn modelId="{09799897-BC37-4FFC-B687-76E6953F6E08}" srcId="{7493AD0E-F494-44FD-A39E-A8EB4697B8D6}" destId="{4BDFB628-AAE7-43E3-AFB0-2D8FCC6A8B2F}" srcOrd="2" destOrd="0" parTransId="{0272FAD1-A185-4228-BCA5-81DE8869C4DF}" sibTransId="{AC6048E5-D3FA-456B-9E28-FDC093E11F6D}"/>
    <dgm:cxn modelId="{D6744083-2B6F-42B7-84EB-C525D4C842E3}" type="presOf" srcId="{677814E0-CD0D-4081-AF4F-47FBAD53C472}" destId="{2DF2E9D2-F258-4D30-9B5C-14D0923078C8}" srcOrd="0" destOrd="0" presId="urn:microsoft.com/office/officeart/2005/8/layout/vProcess5"/>
    <dgm:cxn modelId="{F336C7D1-0DF8-4E86-AECD-25B6C069A198}" type="presOf" srcId="{8C1232D3-45BD-4668-B710-B6A93E88DDB3}" destId="{50A9EAC7-7D14-42F0-AD24-D126343F0BC9}" srcOrd="1" destOrd="0" presId="urn:microsoft.com/office/officeart/2005/8/layout/vProcess5"/>
    <dgm:cxn modelId="{AA634A62-2A99-4B02-A6CD-C2E5623F84D5}" type="presOf" srcId="{E38E3C63-1921-49B6-9BE9-A84E6926A528}" destId="{052B0570-07E5-4ADB-ABA5-139A7DDE5900}" srcOrd="1" destOrd="0" presId="urn:microsoft.com/office/officeart/2005/8/layout/vProcess5"/>
    <dgm:cxn modelId="{7AEE2621-9A47-4ABE-9B89-302C6BD5ABF7}" type="presOf" srcId="{7288EC72-B8A1-491F-885B-B8BF13554784}" destId="{00B41DBD-CAE6-4D3C-9323-A1453FCFBDC9}" srcOrd="0" destOrd="0" presId="urn:microsoft.com/office/officeart/2005/8/layout/vProcess5"/>
    <dgm:cxn modelId="{E3CCDF37-34B8-4F9E-B8CB-EA4AF4E3B875}" srcId="{7493AD0E-F494-44FD-A39E-A8EB4697B8D6}" destId="{8C1232D3-45BD-4668-B710-B6A93E88DDB3}" srcOrd="0" destOrd="0" parTransId="{2D7327C4-4F08-46ED-80B7-6C1C173EE495}" sibTransId="{677814E0-CD0D-4081-AF4F-47FBAD53C472}"/>
    <dgm:cxn modelId="{AA5C7914-EC8E-4E8B-98C0-C552A869F29C}" type="presOf" srcId="{4BDFB628-AAE7-43E3-AFB0-2D8FCC6A8B2F}" destId="{5AE3C39A-6DD0-48E8-9C69-AD31BD9DB46C}" srcOrd="1" destOrd="0" presId="urn:microsoft.com/office/officeart/2005/8/layout/vProcess5"/>
    <dgm:cxn modelId="{44A2F7D2-BD88-4C4E-8AE9-B99C28E3FEAD}" type="presOf" srcId="{E38E3C63-1921-49B6-9BE9-A84E6926A528}" destId="{9A0AA6B8-A95D-4DE8-A6A1-5A5C5554FDB8}" srcOrd="0" destOrd="0" presId="urn:microsoft.com/office/officeart/2005/8/layout/vProcess5"/>
    <dgm:cxn modelId="{A4B9B5C8-27B0-41B5-A52F-B5FD15A79C01}" type="presOf" srcId="{4BDFB628-AAE7-43E3-AFB0-2D8FCC6A8B2F}" destId="{E502C5B8-AD50-4EF9-B07A-91ED4FC98784}" srcOrd="0" destOrd="0" presId="urn:microsoft.com/office/officeart/2005/8/layout/vProcess5"/>
    <dgm:cxn modelId="{3A4BE4BC-E6CF-466B-8C39-EFB8D99F91F1}" srcId="{7493AD0E-F494-44FD-A39E-A8EB4697B8D6}" destId="{E38E3C63-1921-49B6-9BE9-A84E6926A528}" srcOrd="1" destOrd="0" parTransId="{741AC420-9258-404A-B131-A611AA7983CD}" sibTransId="{7288EC72-B8A1-491F-885B-B8BF13554784}"/>
    <dgm:cxn modelId="{13982166-A8EE-480F-9996-6A9C67C90498}" type="presParOf" srcId="{30E756BA-2C9D-43A6-8D96-998342ACCFCF}" destId="{92232DEB-BB8C-43BD-AFEE-5DA573E0C187}" srcOrd="0" destOrd="0" presId="urn:microsoft.com/office/officeart/2005/8/layout/vProcess5"/>
    <dgm:cxn modelId="{5A180F78-2021-486F-A5B9-848A99D9D235}" type="presParOf" srcId="{30E756BA-2C9D-43A6-8D96-998342ACCFCF}" destId="{3CA5F461-6600-4AAE-9C38-9647868DA86C}" srcOrd="1" destOrd="0" presId="urn:microsoft.com/office/officeart/2005/8/layout/vProcess5"/>
    <dgm:cxn modelId="{FDAD43A7-B94A-4A3D-A27D-AC0B5F5026C2}" type="presParOf" srcId="{30E756BA-2C9D-43A6-8D96-998342ACCFCF}" destId="{9A0AA6B8-A95D-4DE8-A6A1-5A5C5554FDB8}" srcOrd="2" destOrd="0" presId="urn:microsoft.com/office/officeart/2005/8/layout/vProcess5"/>
    <dgm:cxn modelId="{E338512A-B2F8-4F18-BF11-BA613B83F1E4}" type="presParOf" srcId="{30E756BA-2C9D-43A6-8D96-998342ACCFCF}" destId="{E502C5B8-AD50-4EF9-B07A-91ED4FC98784}" srcOrd="3" destOrd="0" presId="urn:microsoft.com/office/officeart/2005/8/layout/vProcess5"/>
    <dgm:cxn modelId="{89816C82-85AA-4622-B315-2A4D9056BB22}" type="presParOf" srcId="{30E756BA-2C9D-43A6-8D96-998342ACCFCF}" destId="{2DF2E9D2-F258-4D30-9B5C-14D0923078C8}" srcOrd="4" destOrd="0" presId="urn:microsoft.com/office/officeart/2005/8/layout/vProcess5"/>
    <dgm:cxn modelId="{2714EE0A-19A8-44B3-8CA1-D7DD31BC9754}" type="presParOf" srcId="{30E756BA-2C9D-43A6-8D96-998342ACCFCF}" destId="{00B41DBD-CAE6-4D3C-9323-A1453FCFBDC9}" srcOrd="5" destOrd="0" presId="urn:microsoft.com/office/officeart/2005/8/layout/vProcess5"/>
    <dgm:cxn modelId="{52D4E5FF-EF8F-41F6-A9B9-380DA2C147D4}" type="presParOf" srcId="{30E756BA-2C9D-43A6-8D96-998342ACCFCF}" destId="{50A9EAC7-7D14-42F0-AD24-D126343F0BC9}" srcOrd="6" destOrd="0" presId="urn:microsoft.com/office/officeart/2005/8/layout/vProcess5"/>
    <dgm:cxn modelId="{299610D8-D7B1-4BBF-9275-A04616D3784D}" type="presParOf" srcId="{30E756BA-2C9D-43A6-8D96-998342ACCFCF}" destId="{052B0570-07E5-4ADB-ABA5-139A7DDE5900}" srcOrd="7" destOrd="0" presId="urn:microsoft.com/office/officeart/2005/8/layout/vProcess5"/>
    <dgm:cxn modelId="{F85E8E29-DEAA-47D2-9054-C90FAFA4B65C}" type="presParOf" srcId="{30E756BA-2C9D-43A6-8D96-998342ACCFCF}" destId="{5AE3C39A-6DD0-48E8-9C69-AD31BD9DB46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4FB6F4-AC44-498B-A62A-59424C836D7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75A82F-E54A-40F9-AFDE-821F3A75D5E9}">
      <dgm:prSet phldrT="[Текст]"/>
      <dgm:spPr/>
      <dgm:t>
        <a:bodyPr/>
        <a:lstStyle/>
        <a:p>
          <a:r>
            <a:rPr lang="ru-RU" dirty="0" smtClean="0"/>
            <a:t>ЦЕЛЬ исследования</a:t>
          </a:r>
          <a:endParaRPr lang="ru-RU" dirty="0"/>
        </a:p>
      </dgm:t>
    </dgm:pt>
    <dgm:pt modelId="{6D414BC5-5DA9-45A7-883A-1408A2F61D32}" type="parTrans" cxnId="{E9637665-C4ED-4EA6-A7A5-A9A52283C4FB}">
      <dgm:prSet/>
      <dgm:spPr/>
      <dgm:t>
        <a:bodyPr/>
        <a:lstStyle/>
        <a:p>
          <a:endParaRPr lang="ru-RU"/>
        </a:p>
      </dgm:t>
    </dgm:pt>
    <dgm:pt modelId="{FB0B7509-B107-4825-98C8-DA19F3121973}" type="sibTrans" cxnId="{E9637665-C4ED-4EA6-A7A5-A9A52283C4FB}">
      <dgm:prSet/>
      <dgm:spPr/>
      <dgm:t>
        <a:bodyPr/>
        <a:lstStyle/>
        <a:p>
          <a:endParaRPr lang="ru-RU"/>
        </a:p>
      </dgm:t>
    </dgm:pt>
    <dgm:pt modelId="{F43B7398-5827-4F51-BB41-AA2AFD1139EB}">
      <dgm:prSet phldrT="[Текст]" phldr="1"/>
      <dgm:spPr/>
      <dgm:t>
        <a:bodyPr/>
        <a:lstStyle/>
        <a:p>
          <a:endParaRPr lang="ru-RU" dirty="0"/>
        </a:p>
      </dgm:t>
    </dgm:pt>
    <dgm:pt modelId="{159885D7-A7B9-4BF8-BD64-649AABDF58B8}" type="parTrans" cxnId="{3D40ADD7-2F10-4663-BE64-0CAA7928DB05}">
      <dgm:prSet/>
      <dgm:spPr/>
      <dgm:t>
        <a:bodyPr/>
        <a:lstStyle/>
        <a:p>
          <a:endParaRPr lang="ru-RU"/>
        </a:p>
      </dgm:t>
    </dgm:pt>
    <dgm:pt modelId="{BE690F3B-3C38-4E10-97C0-E5EB72C63405}" type="sibTrans" cxnId="{3D40ADD7-2F10-4663-BE64-0CAA7928DB05}">
      <dgm:prSet/>
      <dgm:spPr/>
      <dgm:t>
        <a:bodyPr/>
        <a:lstStyle/>
        <a:p>
          <a:endParaRPr lang="ru-RU"/>
        </a:p>
      </dgm:t>
    </dgm:pt>
    <dgm:pt modelId="{D95256B3-0B10-4062-865C-9CB686F7DD02}">
      <dgm:prSet phldrT="[Текст]"/>
      <dgm:spPr/>
      <dgm:t>
        <a:bodyPr/>
        <a:lstStyle/>
        <a:p>
          <a:r>
            <a:rPr lang="ru-RU" dirty="0" smtClean="0"/>
            <a:t>ОБЪЕКТ исследования</a:t>
          </a:r>
          <a:endParaRPr lang="ru-RU" dirty="0"/>
        </a:p>
      </dgm:t>
    </dgm:pt>
    <dgm:pt modelId="{9466EBDD-71AA-4D65-85DE-DD10C9C4C067}" type="parTrans" cxnId="{69832BC9-04A9-41F0-930D-D950893CD331}">
      <dgm:prSet/>
      <dgm:spPr/>
      <dgm:t>
        <a:bodyPr/>
        <a:lstStyle/>
        <a:p>
          <a:endParaRPr lang="ru-RU"/>
        </a:p>
      </dgm:t>
    </dgm:pt>
    <dgm:pt modelId="{BB2D1E3D-F07B-4DB3-88E9-B6D216BDB0C9}" type="sibTrans" cxnId="{69832BC9-04A9-41F0-930D-D950893CD331}">
      <dgm:prSet/>
      <dgm:spPr/>
      <dgm:t>
        <a:bodyPr/>
        <a:lstStyle/>
        <a:p>
          <a:endParaRPr lang="ru-RU"/>
        </a:p>
      </dgm:t>
    </dgm:pt>
    <dgm:pt modelId="{78CC523F-12AD-49AA-9470-A471A2CA68B6}">
      <dgm:prSet phldrT="[Текст]" phldr="1"/>
      <dgm:spPr/>
      <dgm:t>
        <a:bodyPr/>
        <a:lstStyle/>
        <a:p>
          <a:endParaRPr lang="ru-RU" dirty="0"/>
        </a:p>
      </dgm:t>
    </dgm:pt>
    <dgm:pt modelId="{7BE7ADCD-FE04-49ED-9E5A-3FCBA605129D}" type="parTrans" cxnId="{D7DF9FFD-CB1E-4191-A86D-8AAFC88D801A}">
      <dgm:prSet/>
      <dgm:spPr/>
      <dgm:t>
        <a:bodyPr/>
        <a:lstStyle/>
        <a:p>
          <a:endParaRPr lang="ru-RU"/>
        </a:p>
      </dgm:t>
    </dgm:pt>
    <dgm:pt modelId="{3CBE4846-3F14-45C3-B944-DE54788F3B7D}" type="sibTrans" cxnId="{D7DF9FFD-CB1E-4191-A86D-8AAFC88D801A}">
      <dgm:prSet/>
      <dgm:spPr/>
      <dgm:t>
        <a:bodyPr/>
        <a:lstStyle/>
        <a:p>
          <a:endParaRPr lang="ru-RU"/>
        </a:p>
      </dgm:t>
    </dgm:pt>
    <dgm:pt modelId="{8549BF44-F0B7-477D-83F6-6C139CE21BC3}">
      <dgm:prSet phldrT="[Текст]"/>
      <dgm:spPr/>
      <dgm:t>
        <a:bodyPr/>
        <a:lstStyle/>
        <a:p>
          <a:r>
            <a:rPr lang="ru-RU" dirty="0" smtClean="0"/>
            <a:t>ПРЕДМЕТ исследования</a:t>
          </a:r>
          <a:endParaRPr lang="ru-RU" dirty="0"/>
        </a:p>
      </dgm:t>
    </dgm:pt>
    <dgm:pt modelId="{CFFA427F-F2B9-41EF-B211-347D60C5F135}" type="parTrans" cxnId="{6E9908DA-A3C1-4394-8A2C-63B4A0CD12EF}">
      <dgm:prSet/>
      <dgm:spPr/>
      <dgm:t>
        <a:bodyPr/>
        <a:lstStyle/>
        <a:p>
          <a:endParaRPr lang="ru-RU"/>
        </a:p>
      </dgm:t>
    </dgm:pt>
    <dgm:pt modelId="{4CC566C1-5468-4036-B081-BC1975C9C8BE}" type="sibTrans" cxnId="{6E9908DA-A3C1-4394-8A2C-63B4A0CD12EF}">
      <dgm:prSet/>
      <dgm:spPr/>
      <dgm:t>
        <a:bodyPr/>
        <a:lstStyle/>
        <a:p>
          <a:endParaRPr lang="ru-RU"/>
        </a:p>
      </dgm:t>
    </dgm:pt>
    <dgm:pt modelId="{4D086321-DED4-4746-B183-210E8DE910EE}">
      <dgm:prSet phldrT="[Текст]" phldr="1"/>
      <dgm:spPr/>
      <dgm:t>
        <a:bodyPr/>
        <a:lstStyle/>
        <a:p>
          <a:endParaRPr lang="ru-RU" dirty="0"/>
        </a:p>
      </dgm:t>
    </dgm:pt>
    <dgm:pt modelId="{9EBC3C2E-E189-4173-A7AF-9F8F8E4D73FA}" type="parTrans" cxnId="{A485FE2D-0654-4ECE-8635-7D681DE57F4E}">
      <dgm:prSet/>
      <dgm:spPr/>
      <dgm:t>
        <a:bodyPr/>
        <a:lstStyle/>
        <a:p>
          <a:endParaRPr lang="ru-RU"/>
        </a:p>
      </dgm:t>
    </dgm:pt>
    <dgm:pt modelId="{D115FF64-9F57-4E03-BE3A-DDE142B28278}" type="sibTrans" cxnId="{A485FE2D-0654-4ECE-8635-7D681DE57F4E}">
      <dgm:prSet/>
      <dgm:spPr/>
      <dgm:t>
        <a:bodyPr/>
        <a:lstStyle/>
        <a:p>
          <a:endParaRPr lang="ru-RU"/>
        </a:p>
      </dgm:t>
    </dgm:pt>
    <dgm:pt modelId="{9F384726-7CB0-4500-A965-B37019FF48F9}" type="pres">
      <dgm:prSet presAssocID="{C84FB6F4-AC44-498B-A62A-59424C836D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2D9B1F-8680-4FC8-AFDE-117E10C45EB5}" type="pres">
      <dgm:prSet presAssocID="{6775A82F-E54A-40F9-AFDE-821F3A75D5E9}" presName="composite" presStyleCnt="0"/>
      <dgm:spPr/>
    </dgm:pt>
    <dgm:pt modelId="{EB0C3E05-F971-4D6F-8272-4C9D8C6F139D}" type="pres">
      <dgm:prSet presAssocID="{6775A82F-E54A-40F9-AFDE-821F3A75D5E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9C1BC-9211-41C5-AFEF-6C0616598271}" type="pres">
      <dgm:prSet presAssocID="{6775A82F-E54A-40F9-AFDE-821F3A75D5E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859C9-DAC2-4197-BE74-55793A755212}" type="pres">
      <dgm:prSet presAssocID="{FB0B7509-B107-4825-98C8-DA19F3121973}" presName="space" presStyleCnt="0"/>
      <dgm:spPr/>
    </dgm:pt>
    <dgm:pt modelId="{DC68D47A-9E90-469F-B9D8-397AAC77C9D7}" type="pres">
      <dgm:prSet presAssocID="{D95256B3-0B10-4062-865C-9CB686F7DD02}" presName="composite" presStyleCnt="0"/>
      <dgm:spPr/>
    </dgm:pt>
    <dgm:pt modelId="{7B9A8032-8421-489E-863A-A4017A1219C1}" type="pres">
      <dgm:prSet presAssocID="{D95256B3-0B10-4062-865C-9CB686F7DD0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3577E-53CB-4DED-A6CF-904CB919898F}" type="pres">
      <dgm:prSet presAssocID="{D95256B3-0B10-4062-865C-9CB686F7DD0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5B7F32-D2F2-4F92-B622-0DA58E72BE6C}" type="pres">
      <dgm:prSet presAssocID="{BB2D1E3D-F07B-4DB3-88E9-B6D216BDB0C9}" presName="space" presStyleCnt="0"/>
      <dgm:spPr/>
    </dgm:pt>
    <dgm:pt modelId="{2463CC43-8010-482F-BCBF-713D6D8D4D10}" type="pres">
      <dgm:prSet presAssocID="{8549BF44-F0B7-477D-83F6-6C139CE21BC3}" presName="composite" presStyleCnt="0"/>
      <dgm:spPr/>
    </dgm:pt>
    <dgm:pt modelId="{2C2157FE-CADD-47F5-AF9C-80FEE210AEC4}" type="pres">
      <dgm:prSet presAssocID="{8549BF44-F0B7-477D-83F6-6C139CE21BC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E3989-2068-4D41-87E4-FCE9122322D6}" type="pres">
      <dgm:prSet presAssocID="{8549BF44-F0B7-477D-83F6-6C139CE21BC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398B0E-FAE7-4E5D-A9FF-898E7024D4FD}" type="presOf" srcId="{D95256B3-0B10-4062-865C-9CB686F7DD02}" destId="{7B9A8032-8421-489E-863A-A4017A1219C1}" srcOrd="0" destOrd="0" presId="urn:microsoft.com/office/officeart/2005/8/layout/hList1"/>
    <dgm:cxn modelId="{A485FE2D-0654-4ECE-8635-7D681DE57F4E}" srcId="{8549BF44-F0B7-477D-83F6-6C139CE21BC3}" destId="{4D086321-DED4-4746-B183-210E8DE910EE}" srcOrd="0" destOrd="0" parTransId="{9EBC3C2E-E189-4173-A7AF-9F8F8E4D73FA}" sibTransId="{D115FF64-9F57-4E03-BE3A-DDE142B28278}"/>
    <dgm:cxn modelId="{0326DD41-34D4-479F-AF80-21E5C92000DC}" type="presOf" srcId="{C84FB6F4-AC44-498B-A62A-59424C836D74}" destId="{9F384726-7CB0-4500-A965-B37019FF48F9}" srcOrd="0" destOrd="0" presId="urn:microsoft.com/office/officeart/2005/8/layout/hList1"/>
    <dgm:cxn modelId="{4D66F239-E6BD-4B8F-8087-ED6594450E4F}" type="presOf" srcId="{F43B7398-5827-4F51-BB41-AA2AFD1139EB}" destId="{61F9C1BC-9211-41C5-AFEF-6C0616598271}" srcOrd="0" destOrd="0" presId="urn:microsoft.com/office/officeart/2005/8/layout/hList1"/>
    <dgm:cxn modelId="{D7DF9FFD-CB1E-4191-A86D-8AAFC88D801A}" srcId="{D95256B3-0B10-4062-865C-9CB686F7DD02}" destId="{78CC523F-12AD-49AA-9470-A471A2CA68B6}" srcOrd="0" destOrd="0" parTransId="{7BE7ADCD-FE04-49ED-9E5A-3FCBA605129D}" sibTransId="{3CBE4846-3F14-45C3-B944-DE54788F3B7D}"/>
    <dgm:cxn modelId="{D473EAA7-7E22-4C9C-B3BB-3941AEA8B62F}" type="presOf" srcId="{78CC523F-12AD-49AA-9470-A471A2CA68B6}" destId="{C7E3577E-53CB-4DED-A6CF-904CB919898F}" srcOrd="0" destOrd="0" presId="urn:microsoft.com/office/officeart/2005/8/layout/hList1"/>
    <dgm:cxn modelId="{41DB7DA6-96C9-436A-98A8-C031E6A6B196}" type="presOf" srcId="{4D086321-DED4-4746-B183-210E8DE910EE}" destId="{26BE3989-2068-4D41-87E4-FCE9122322D6}" srcOrd="0" destOrd="0" presId="urn:microsoft.com/office/officeart/2005/8/layout/hList1"/>
    <dgm:cxn modelId="{69832BC9-04A9-41F0-930D-D950893CD331}" srcId="{C84FB6F4-AC44-498B-A62A-59424C836D74}" destId="{D95256B3-0B10-4062-865C-9CB686F7DD02}" srcOrd="1" destOrd="0" parTransId="{9466EBDD-71AA-4D65-85DE-DD10C9C4C067}" sibTransId="{BB2D1E3D-F07B-4DB3-88E9-B6D216BDB0C9}"/>
    <dgm:cxn modelId="{D9930BF1-94F5-43C8-A006-669CC227DD93}" type="presOf" srcId="{8549BF44-F0B7-477D-83F6-6C139CE21BC3}" destId="{2C2157FE-CADD-47F5-AF9C-80FEE210AEC4}" srcOrd="0" destOrd="0" presId="urn:microsoft.com/office/officeart/2005/8/layout/hList1"/>
    <dgm:cxn modelId="{6E9908DA-A3C1-4394-8A2C-63B4A0CD12EF}" srcId="{C84FB6F4-AC44-498B-A62A-59424C836D74}" destId="{8549BF44-F0B7-477D-83F6-6C139CE21BC3}" srcOrd="2" destOrd="0" parTransId="{CFFA427F-F2B9-41EF-B211-347D60C5F135}" sibTransId="{4CC566C1-5468-4036-B081-BC1975C9C8BE}"/>
    <dgm:cxn modelId="{3D40ADD7-2F10-4663-BE64-0CAA7928DB05}" srcId="{6775A82F-E54A-40F9-AFDE-821F3A75D5E9}" destId="{F43B7398-5827-4F51-BB41-AA2AFD1139EB}" srcOrd="0" destOrd="0" parTransId="{159885D7-A7B9-4BF8-BD64-649AABDF58B8}" sibTransId="{BE690F3B-3C38-4E10-97C0-E5EB72C63405}"/>
    <dgm:cxn modelId="{E9637665-C4ED-4EA6-A7A5-A9A52283C4FB}" srcId="{C84FB6F4-AC44-498B-A62A-59424C836D74}" destId="{6775A82F-E54A-40F9-AFDE-821F3A75D5E9}" srcOrd="0" destOrd="0" parTransId="{6D414BC5-5DA9-45A7-883A-1408A2F61D32}" sibTransId="{FB0B7509-B107-4825-98C8-DA19F3121973}"/>
    <dgm:cxn modelId="{D67761B6-23A8-42E4-85ED-6543588FB595}" type="presOf" srcId="{6775A82F-E54A-40F9-AFDE-821F3A75D5E9}" destId="{EB0C3E05-F971-4D6F-8272-4C9D8C6F139D}" srcOrd="0" destOrd="0" presId="urn:microsoft.com/office/officeart/2005/8/layout/hList1"/>
    <dgm:cxn modelId="{1053AA61-B405-4A44-90D7-77FCF640DB0A}" type="presParOf" srcId="{9F384726-7CB0-4500-A965-B37019FF48F9}" destId="{142D9B1F-8680-4FC8-AFDE-117E10C45EB5}" srcOrd="0" destOrd="0" presId="urn:microsoft.com/office/officeart/2005/8/layout/hList1"/>
    <dgm:cxn modelId="{73F69371-E284-41FB-8403-2679269E84DC}" type="presParOf" srcId="{142D9B1F-8680-4FC8-AFDE-117E10C45EB5}" destId="{EB0C3E05-F971-4D6F-8272-4C9D8C6F139D}" srcOrd="0" destOrd="0" presId="urn:microsoft.com/office/officeart/2005/8/layout/hList1"/>
    <dgm:cxn modelId="{1A28D579-C712-4834-A334-9A197318E029}" type="presParOf" srcId="{142D9B1F-8680-4FC8-AFDE-117E10C45EB5}" destId="{61F9C1BC-9211-41C5-AFEF-6C0616598271}" srcOrd="1" destOrd="0" presId="urn:microsoft.com/office/officeart/2005/8/layout/hList1"/>
    <dgm:cxn modelId="{BA65AF97-D378-480E-8B89-823D6A0D196A}" type="presParOf" srcId="{9F384726-7CB0-4500-A965-B37019FF48F9}" destId="{312859C9-DAC2-4197-BE74-55793A755212}" srcOrd="1" destOrd="0" presId="urn:microsoft.com/office/officeart/2005/8/layout/hList1"/>
    <dgm:cxn modelId="{92B7BC64-393F-42CD-804D-74F7C7A2A888}" type="presParOf" srcId="{9F384726-7CB0-4500-A965-B37019FF48F9}" destId="{DC68D47A-9E90-469F-B9D8-397AAC77C9D7}" srcOrd="2" destOrd="0" presId="urn:microsoft.com/office/officeart/2005/8/layout/hList1"/>
    <dgm:cxn modelId="{F3BA7A1D-2A64-4DD5-8C90-AC65E48EC572}" type="presParOf" srcId="{DC68D47A-9E90-469F-B9D8-397AAC77C9D7}" destId="{7B9A8032-8421-489E-863A-A4017A1219C1}" srcOrd="0" destOrd="0" presId="urn:microsoft.com/office/officeart/2005/8/layout/hList1"/>
    <dgm:cxn modelId="{7E1EB317-BFB1-4D60-B32D-D709CA9BFE94}" type="presParOf" srcId="{DC68D47A-9E90-469F-B9D8-397AAC77C9D7}" destId="{C7E3577E-53CB-4DED-A6CF-904CB919898F}" srcOrd="1" destOrd="0" presId="urn:microsoft.com/office/officeart/2005/8/layout/hList1"/>
    <dgm:cxn modelId="{B9A7B011-F2B4-488F-8A68-55F81FF986B0}" type="presParOf" srcId="{9F384726-7CB0-4500-A965-B37019FF48F9}" destId="{455B7F32-D2F2-4F92-B622-0DA58E72BE6C}" srcOrd="3" destOrd="0" presId="urn:microsoft.com/office/officeart/2005/8/layout/hList1"/>
    <dgm:cxn modelId="{332CB47A-BA71-4D86-9EED-0D81D571C4D0}" type="presParOf" srcId="{9F384726-7CB0-4500-A965-B37019FF48F9}" destId="{2463CC43-8010-482F-BCBF-713D6D8D4D10}" srcOrd="4" destOrd="0" presId="urn:microsoft.com/office/officeart/2005/8/layout/hList1"/>
    <dgm:cxn modelId="{1CEF1113-6A73-402F-AFF0-5837CAE37638}" type="presParOf" srcId="{2463CC43-8010-482F-BCBF-713D6D8D4D10}" destId="{2C2157FE-CADD-47F5-AF9C-80FEE210AEC4}" srcOrd="0" destOrd="0" presId="urn:microsoft.com/office/officeart/2005/8/layout/hList1"/>
    <dgm:cxn modelId="{386D3F39-6DA8-482C-A2F9-5624246C1FD5}" type="presParOf" srcId="{2463CC43-8010-482F-BCBF-713D6D8D4D10}" destId="{26BE3989-2068-4D41-87E4-FCE9122322D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4FB6F4-AC44-498B-A62A-59424C836D74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75A82F-E54A-40F9-AFDE-821F3A75D5E9}">
      <dgm:prSet phldrT="[Текст]"/>
      <dgm:spPr/>
      <dgm:t>
        <a:bodyPr/>
        <a:lstStyle/>
        <a:p>
          <a:r>
            <a:rPr lang="ru-RU" dirty="0" smtClean="0"/>
            <a:t>ЦЕЛЬ исследования</a:t>
          </a:r>
          <a:endParaRPr lang="ru-RU" dirty="0"/>
        </a:p>
      </dgm:t>
    </dgm:pt>
    <dgm:pt modelId="{6D414BC5-5DA9-45A7-883A-1408A2F61D32}" type="parTrans" cxnId="{E9637665-C4ED-4EA6-A7A5-A9A52283C4FB}">
      <dgm:prSet/>
      <dgm:spPr/>
      <dgm:t>
        <a:bodyPr/>
        <a:lstStyle/>
        <a:p>
          <a:endParaRPr lang="ru-RU"/>
        </a:p>
      </dgm:t>
    </dgm:pt>
    <dgm:pt modelId="{FB0B7509-B107-4825-98C8-DA19F3121973}" type="sibTrans" cxnId="{E9637665-C4ED-4EA6-A7A5-A9A52283C4FB}">
      <dgm:prSet/>
      <dgm:spPr/>
      <dgm:t>
        <a:bodyPr/>
        <a:lstStyle/>
        <a:p>
          <a:endParaRPr lang="ru-RU"/>
        </a:p>
      </dgm:t>
    </dgm:pt>
    <dgm:pt modelId="{F43B7398-5827-4F51-BB41-AA2AFD1139EB}">
      <dgm:prSet phldrT="[Текст]" phldr="1"/>
      <dgm:spPr/>
      <dgm:t>
        <a:bodyPr/>
        <a:lstStyle/>
        <a:p>
          <a:endParaRPr lang="ru-RU" dirty="0"/>
        </a:p>
      </dgm:t>
    </dgm:pt>
    <dgm:pt modelId="{159885D7-A7B9-4BF8-BD64-649AABDF58B8}" type="parTrans" cxnId="{3D40ADD7-2F10-4663-BE64-0CAA7928DB05}">
      <dgm:prSet/>
      <dgm:spPr/>
      <dgm:t>
        <a:bodyPr/>
        <a:lstStyle/>
        <a:p>
          <a:endParaRPr lang="ru-RU"/>
        </a:p>
      </dgm:t>
    </dgm:pt>
    <dgm:pt modelId="{BE690F3B-3C38-4E10-97C0-E5EB72C63405}" type="sibTrans" cxnId="{3D40ADD7-2F10-4663-BE64-0CAA7928DB05}">
      <dgm:prSet/>
      <dgm:spPr/>
      <dgm:t>
        <a:bodyPr/>
        <a:lstStyle/>
        <a:p>
          <a:endParaRPr lang="ru-RU"/>
        </a:p>
      </dgm:t>
    </dgm:pt>
    <dgm:pt modelId="{D95256B3-0B10-4062-865C-9CB686F7DD02}">
      <dgm:prSet phldrT="[Текст]"/>
      <dgm:spPr/>
      <dgm:t>
        <a:bodyPr/>
        <a:lstStyle/>
        <a:p>
          <a:r>
            <a:rPr lang="ru-RU" dirty="0" smtClean="0"/>
            <a:t>ОБЪЕКТ исследования</a:t>
          </a:r>
          <a:endParaRPr lang="ru-RU" dirty="0"/>
        </a:p>
      </dgm:t>
    </dgm:pt>
    <dgm:pt modelId="{9466EBDD-71AA-4D65-85DE-DD10C9C4C067}" type="parTrans" cxnId="{69832BC9-04A9-41F0-930D-D950893CD331}">
      <dgm:prSet/>
      <dgm:spPr/>
      <dgm:t>
        <a:bodyPr/>
        <a:lstStyle/>
        <a:p>
          <a:endParaRPr lang="ru-RU"/>
        </a:p>
      </dgm:t>
    </dgm:pt>
    <dgm:pt modelId="{BB2D1E3D-F07B-4DB3-88E9-B6D216BDB0C9}" type="sibTrans" cxnId="{69832BC9-04A9-41F0-930D-D950893CD331}">
      <dgm:prSet/>
      <dgm:spPr/>
      <dgm:t>
        <a:bodyPr/>
        <a:lstStyle/>
        <a:p>
          <a:endParaRPr lang="ru-RU"/>
        </a:p>
      </dgm:t>
    </dgm:pt>
    <dgm:pt modelId="{78CC523F-12AD-49AA-9470-A471A2CA68B6}">
      <dgm:prSet phldrT="[Текст]" phldr="1"/>
      <dgm:spPr/>
      <dgm:t>
        <a:bodyPr/>
        <a:lstStyle/>
        <a:p>
          <a:endParaRPr lang="ru-RU" dirty="0"/>
        </a:p>
      </dgm:t>
    </dgm:pt>
    <dgm:pt modelId="{7BE7ADCD-FE04-49ED-9E5A-3FCBA605129D}" type="parTrans" cxnId="{D7DF9FFD-CB1E-4191-A86D-8AAFC88D801A}">
      <dgm:prSet/>
      <dgm:spPr/>
      <dgm:t>
        <a:bodyPr/>
        <a:lstStyle/>
        <a:p>
          <a:endParaRPr lang="ru-RU"/>
        </a:p>
      </dgm:t>
    </dgm:pt>
    <dgm:pt modelId="{3CBE4846-3F14-45C3-B944-DE54788F3B7D}" type="sibTrans" cxnId="{D7DF9FFD-CB1E-4191-A86D-8AAFC88D801A}">
      <dgm:prSet/>
      <dgm:spPr/>
      <dgm:t>
        <a:bodyPr/>
        <a:lstStyle/>
        <a:p>
          <a:endParaRPr lang="ru-RU"/>
        </a:p>
      </dgm:t>
    </dgm:pt>
    <dgm:pt modelId="{8549BF44-F0B7-477D-83F6-6C139CE21BC3}">
      <dgm:prSet phldrT="[Текст]"/>
      <dgm:spPr/>
      <dgm:t>
        <a:bodyPr/>
        <a:lstStyle/>
        <a:p>
          <a:r>
            <a:rPr lang="ru-RU" dirty="0" smtClean="0"/>
            <a:t>ПРЕДМЕТ исследования</a:t>
          </a:r>
          <a:endParaRPr lang="ru-RU" dirty="0"/>
        </a:p>
      </dgm:t>
    </dgm:pt>
    <dgm:pt modelId="{CFFA427F-F2B9-41EF-B211-347D60C5F135}" type="parTrans" cxnId="{6E9908DA-A3C1-4394-8A2C-63B4A0CD12EF}">
      <dgm:prSet/>
      <dgm:spPr/>
      <dgm:t>
        <a:bodyPr/>
        <a:lstStyle/>
        <a:p>
          <a:endParaRPr lang="ru-RU"/>
        </a:p>
      </dgm:t>
    </dgm:pt>
    <dgm:pt modelId="{4CC566C1-5468-4036-B081-BC1975C9C8BE}" type="sibTrans" cxnId="{6E9908DA-A3C1-4394-8A2C-63B4A0CD12EF}">
      <dgm:prSet/>
      <dgm:spPr/>
      <dgm:t>
        <a:bodyPr/>
        <a:lstStyle/>
        <a:p>
          <a:endParaRPr lang="ru-RU"/>
        </a:p>
      </dgm:t>
    </dgm:pt>
    <dgm:pt modelId="{4D086321-DED4-4746-B183-210E8DE910EE}">
      <dgm:prSet phldrT="[Текст]" phldr="1"/>
      <dgm:spPr/>
      <dgm:t>
        <a:bodyPr/>
        <a:lstStyle/>
        <a:p>
          <a:endParaRPr lang="ru-RU" dirty="0"/>
        </a:p>
      </dgm:t>
    </dgm:pt>
    <dgm:pt modelId="{9EBC3C2E-E189-4173-A7AF-9F8F8E4D73FA}" type="parTrans" cxnId="{A485FE2D-0654-4ECE-8635-7D681DE57F4E}">
      <dgm:prSet/>
      <dgm:spPr/>
      <dgm:t>
        <a:bodyPr/>
        <a:lstStyle/>
        <a:p>
          <a:endParaRPr lang="ru-RU"/>
        </a:p>
      </dgm:t>
    </dgm:pt>
    <dgm:pt modelId="{D115FF64-9F57-4E03-BE3A-DDE142B28278}" type="sibTrans" cxnId="{A485FE2D-0654-4ECE-8635-7D681DE57F4E}">
      <dgm:prSet/>
      <dgm:spPr/>
      <dgm:t>
        <a:bodyPr/>
        <a:lstStyle/>
        <a:p>
          <a:endParaRPr lang="ru-RU"/>
        </a:p>
      </dgm:t>
    </dgm:pt>
    <dgm:pt modelId="{2E4E7357-3D68-4198-AD75-7C5789971CB9}" type="pres">
      <dgm:prSet presAssocID="{C84FB6F4-AC44-498B-A62A-59424C836D7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E497AE1-6AB2-4A37-A1D8-A030BC7D4E9C}" type="pres">
      <dgm:prSet presAssocID="{C84FB6F4-AC44-498B-A62A-59424C836D74}" presName="pyramid" presStyleLbl="node1" presStyleIdx="0" presStyleCnt="1"/>
      <dgm:spPr/>
    </dgm:pt>
    <dgm:pt modelId="{B8A08D8D-8945-409D-9479-720A4C0ED670}" type="pres">
      <dgm:prSet presAssocID="{C84FB6F4-AC44-498B-A62A-59424C836D74}" presName="theList" presStyleCnt="0"/>
      <dgm:spPr/>
    </dgm:pt>
    <dgm:pt modelId="{BA688FB0-7A06-4785-8586-B9A15C7619D9}" type="pres">
      <dgm:prSet presAssocID="{6775A82F-E54A-40F9-AFDE-821F3A75D5E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85C2A-C16A-4C76-9B9B-CA529D3B6C71}" type="pres">
      <dgm:prSet presAssocID="{6775A82F-E54A-40F9-AFDE-821F3A75D5E9}" presName="aSpace" presStyleCnt="0"/>
      <dgm:spPr/>
    </dgm:pt>
    <dgm:pt modelId="{AC975679-8C95-49F4-B57A-C5C4C28764B1}" type="pres">
      <dgm:prSet presAssocID="{D95256B3-0B10-4062-865C-9CB686F7DD02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F44AC-CDB5-44FA-A121-0E1BBAC8D6FA}" type="pres">
      <dgm:prSet presAssocID="{D95256B3-0B10-4062-865C-9CB686F7DD02}" presName="aSpace" presStyleCnt="0"/>
      <dgm:spPr/>
    </dgm:pt>
    <dgm:pt modelId="{66D36DC2-C145-4C11-886C-9EF7596CDC76}" type="pres">
      <dgm:prSet presAssocID="{8549BF44-F0B7-477D-83F6-6C139CE21BC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4FE03-2851-433B-AF57-990534D1CA66}" type="pres">
      <dgm:prSet presAssocID="{8549BF44-F0B7-477D-83F6-6C139CE21BC3}" presName="aSpace" presStyleCnt="0"/>
      <dgm:spPr/>
    </dgm:pt>
  </dgm:ptLst>
  <dgm:cxnLst>
    <dgm:cxn modelId="{A485FE2D-0654-4ECE-8635-7D681DE57F4E}" srcId="{8549BF44-F0B7-477D-83F6-6C139CE21BC3}" destId="{4D086321-DED4-4746-B183-210E8DE910EE}" srcOrd="0" destOrd="0" parTransId="{9EBC3C2E-E189-4173-A7AF-9F8F8E4D73FA}" sibTransId="{D115FF64-9F57-4E03-BE3A-DDE142B28278}"/>
    <dgm:cxn modelId="{D7DF9FFD-CB1E-4191-A86D-8AAFC88D801A}" srcId="{D95256B3-0B10-4062-865C-9CB686F7DD02}" destId="{78CC523F-12AD-49AA-9470-A471A2CA68B6}" srcOrd="0" destOrd="0" parTransId="{7BE7ADCD-FE04-49ED-9E5A-3FCBA605129D}" sibTransId="{3CBE4846-3F14-45C3-B944-DE54788F3B7D}"/>
    <dgm:cxn modelId="{69832BC9-04A9-41F0-930D-D950893CD331}" srcId="{C84FB6F4-AC44-498B-A62A-59424C836D74}" destId="{D95256B3-0B10-4062-865C-9CB686F7DD02}" srcOrd="1" destOrd="0" parTransId="{9466EBDD-71AA-4D65-85DE-DD10C9C4C067}" sibTransId="{BB2D1E3D-F07B-4DB3-88E9-B6D216BDB0C9}"/>
    <dgm:cxn modelId="{CD3933C5-09BE-4821-9F8A-5BA112200AC0}" type="presOf" srcId="{D95256B3-0B10-4062-865C-9CB686F7DD02}" destId="{AC975679-8C95-49F4-B57A-C5C4C28764B1}" srcOrd="0" destOrd="0" presId="urn:microsoft.com/office/officeart/2005/8/layout/pyramid2"/>
    <dgm:cxn modelId="{580E90B3-DC44-4572-BC21-DF0025F478B8}" type="presOf" srcId="{4D086321-DED4-4746-B183-210E8DE910EE}" destId="{66D36DC2-C145-4C11-886C-9EF7596CDC76}" srcOrd="0" destOrd="1" presId="urn:microsoft.com/office/officeart/2005/8/layout/pyramid2"/>
    <dgm:cxn modelId="{9FF328B8-EB53-4D96-A83F-5FFDEBAB5BCE}" type="presOf" srcId="{78CC523F-12AD-49AA-9470-A471A2CA68B6}" destId="{AC975679-8C95-49F4-B57A-C5C4C28764B1}" srcOrd="0" destOrd="1" presId="urn:microsoft.com/office/officeart/2005/8/layout/pyramid2"/>
    <dgm:cxn modelId="{6E9908DA-A3C1-4394-8A2C-63B4A0CD12EF}" srcId="{C84FB6F4-AC44-498B-A62A-59424C836D74}" destId="{8549BF44-F0B7-477D-83F6-6C139CE21BC3}" srcOrd="2" destOrd="0" parTransId="{CFFA427F-F2B9-41EF-B211-347D60C5F135}" sibTransId="{4CC566C1-5468-4036-B081-BC1975C9C8BE}"/>
    <dgm:cxn modelId="{84AA3548-2DE3-4F24-A67A-4912CAA2C977}" type="presOf" srcId="{C84FB6F4-AC44-498B-A62A-59424C836D74}" destId="{2E4E7357-3D68-4198-AD75-7C5789971CB9}" srcOrd="0" destOrd="0" presId="urn:microsoft.com/office/officeart/2005/8/layout/pyramid2"/>
    <dgm:cxn modelId="{34ACAEB7-862B-4695-851A-BC6BEC545934}" type="presOf" srcId="{6775A82F-E54A-40F9-AFDE-821F3A75D5E9}" destId="{BA688FB0-7A06-4785-8586-B9A15C7619D9}" srcOrd="0" destOrd="0" presId="urn:microsoft.com/office/officeart/2005/8/layout/pyramid2"/>
    <dgm:cxn modelId="{3D40ADD7-2F10-4663-BE64-0CAA7928DB05}" srcId="{6775A82F-E54A-40F9-AFDE-821F3A75D5E9}" destId="{F43B7398-5827-4F51-BB41-AA2AFD1139EB}" srcOrd="0" destOrd="0" parTransId="{159885D7-A7B9-4BF8-BD64-649AABDF58B8}" sibTransId="{BE690F3B-3C38-4E10-97C0-E5EB72C63405}"/>
    <dgm:cxn modelId="{E9637665-C4ED-4EA6-A7A5-A9A52283C4FB}" srcId="{C84FB6F4-AC44-498B-A62A-59424C836D74}" destId="{6775A82F-E54A-40F9-AFDE-821F3A75D5E9}" srcOrd="0" destOrd="0" parTransId="{6D414BC5-5DA9-45A7-883A-1408A2F61D32}" sibTransId="{FB0B7509-B107-4825-98C8-DA19F3121973}"/>
    <dgm:cxn modelId="{93C5882E-1320-4659-8A7A-74710D2B39FC}" type="presOf" srcId="{F43B7398-5827-4F51-BB41-AA2AFD1139EB}" destId="{BA688FB0-7A06-4785-8586-B9A15C7619D9}" srcOrd="0" destOrd="1" presId="urn:microsoft.com/office/officeart/2005/8/layout/pyramid2"/>
    <dgm:cxn modelId="{7D35B79A-15E6-430A-B5DC-4DC607FCFF5B}" type="presOf" srcId="{8549BF44-F0B7-477D-83F6-6C139CE21BC3}" destId="{66D36DC2-C145-4C11-886C-9EF7596CDC76}" srcOrd="0" destOrd="0" presId="urn:microsoft.com/office/officeart/2005/8/layout/pyramid2"/>
    <dgm:cxn modelId="{7B837A6D-C3B3-433F-BA14-5220FBA81FEB}" type="presParOf" srcId="{2E4E7357-3D68-4198-AD75-7C5789971CB9}" destId="{4E497AE1-6AB2-4A37-A1D8-A030BC7D4E9C}" srcOrd="0" destOrd="0" presId="urn:microsoft.com/office/officeart/2005/8/layout/pyramid2"/>
    <dgm:cxn modelId="{0B98FC61-756A-463A-8A9F-A5F0B3389A10}" type="presParOf" srcId="{2E4E7357-3D68-4198-AD75-7C5789971CB9}" destId="{B8A08D8D-8945-409D-9479-720A4C0ED670}" srcOrd="1" destOrd="0" presId="urn:microsoft.com/office/officeart/2005/8/layout/pyramid2"/>
    <dgm:cxn modelId="{97A186BD-16F7-4FFB-A9F7-259F03421531}" type="presParOf" srcId="{B8A08D8D-8945-409D-9479-720A4C0ED670}" destId="{BA688FB0-7A06-4785-8586-B9A15C7619D9}" srcOrd="0" destOrd="0" presId="urn:microsoft.com/office/officeart/2005/8/layout/pyramid2"/>
    <dgm:cxn modelId="{8879C06E-6427-4FF9-A8D7-14F5504C5EED}" type="presParOf" srcId="{B8A08D8D-8945-409D-9479-720A4C0ED670}" destId="{B9585C2A-C16A-4C76-9B9B-CA529D3B6C71}" srcOrd="1" destOrd="0" presId="urn:microsoft.com/office/officeart/2005/8/layout/pyramid2"/>
    <dgm:cxn modelId="{555EC174-09A2-4441-A088-ECA932FEBA36}" type="presParOf" srcId="{B8A08D8D-8945-409D-9479-720A4C0ED670}" destId="{AC975679-8C95-49F4-B57A-C5C4C28764B1}" srcOrd="2" destOrd="0" presId="urn:microsoft.com/office/officeart/2005/8/layout/pyramid2"/>
    <dgm:cxn modelId="{8945A3C9-15FB-4BD8-9268-2C6567E6D850}" type="presParOf" srcId="{B8A08D8D-8945-409D-9479-720A4C0ED670}" destId="{47FF44AC-CDB5-44FA-A121-0E1BBAC8D6FA}" srcOrd="3" destOrd="0" presId="urn:microsoft.com/office/officeart/2005/8/layout/pyramid2"/>
    <dgm:cxn modelId="{A4120986-68D4-483F-96C5-A2C507627533}" type="presParOf" srcId="{B8A08D8D-8945-409D-9479-720A4C0ED670}" destId="{66D36DC2-C145-4C11-886C-9EF7596CDC76}" srcOrd="4" destOrd="0" presId="urn:microsoft.com/office/officeart/2005/8/layout/pyramid2"/>
    <dgm:cxn modelId="{B30EABCD-478C-4C5F-AD0B-9D6148AD4217}" type="presParOf" srcId="{B8A08D8D-8945-409D-9479-720A4C0ED670}" destId="{7D64FE03-2851-433B-AF57-990534D1CA6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1020C4-5C6B-4898-A107-5B698628FA3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42C6FF-B7D6-4133-AFB9-4E94C7C9C6B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B8A313-099F-4D62-997A-F074F5D53BE6}" type="parTrans" cxnId="{37F24A06-627C-43D9-A256-5BB4986F9C8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7C9E21-9998-40F9-BB57-677F5C19CD03}" type="sibTrans" cxnId="{37F24A06-627C-43D9-A256-5BB4986F9C8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E22547-201E-403B-99F2-B10C81333AD4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709EED-86B7-4CDB-9BC5-AEDBBB4C3857}" type="parTrans" cxnId="{2E151515-08A6-4CFE-814E-548243BB051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3CC767-630A-4C85-A907-EAE1E4EFA5BD}" type="sibTrans" cxnId="{2E151515-08A6-4CFE-814E-548243BB051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30CF50-9B58-4802-A4A1-A66CE2987AC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754E8-ADEC-45A7-A72D-7BC97A1B68FB}" type="parTrans" cxnId="{F7605967-E983-4B9D-9A77-76176C11A38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AD6A7B-AAF7-4B80-851C-EDD0A780D3B0}" type="sibTrans" cxnId="{F7605967-E983-4B9D-9A77-76176C11A38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498DAC-5414-447F-89AE-C0C0538C8D7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BD1049-0494-44B9-81FA-695CBE6FD8DC}" type="parTrans" cxnId="{126017C5-7CC6-4E31-954F-DD0D9B00237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AC04F8-33D0-4228-B14B-3D5DE13CCEF4}" type="sibTrans" cxnId="{126017C5-7CC6-4E31-954F-DD0D9B00237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27FF5E-FE84-4C90-973C-56DF9C8FD206}" type="pres">
      <dgm:prSet presAssocID="{7F1020C4-5C6B-4898-A107-5B698628FA3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431D916-81BD-48B9-BFF8-285DD09E26F1}" type="pres">
      <dgm:prSet presAssocID="{7F1020C4-5C6B-4898-A107-5B698628FA31}" presName="Name1" presStyleCnt="0"/>
      <dgm:spPr/>
    </dgm:pt>
    <dgm:pt modelId="{5F997879-7373-464B-8048-33EEE5CA1335}" type="pres">
      <dgm:prSet presAssocID="{7F1020C4-5C6B-4898-A107-5B698628FA31}" presName="cycle" presStyleCnt="0"/>
      <dgm:spPr/>
    </dgm:pt>
    <dgm:pt modelId="{A6E194F9-E5BA-4BA6-86ED-02074B2CC8B0}" type="pres">
      <dgm:prSet presAssocID="{7F1020C4-5C6B-4898-A107-5B698628FA31}" presName="srcNode" presStyleLbl="node1" presStyleIdx="0" presStyleCnt="4"/>
      <dgm:spPr/>
    </dgm:pt>
    <dgm:pt modelId="{42BE6A26-6271-44BD-8D6B-005855445609}" type="pres">
      <dgm:prSet presAssocID="{7F1020C4-5C6B-4898-A107-5B698628FA31}" presName="conn" presStyleLbl="parChTrans1D2" presStyleIdx="0" presStyleCnt="1"/>
      <dgm:spPr/>
      <dgm:t>
        <a:bodyPr/>
        <a:lstStyle/>
        <a:p>
          <a:endParaRPr lang="ru-RU"/>
        </a:p>
      </dgm:t>
    </dgm:pt>
    <dgm:pt modelId="{EBCDD2B6-D16A-4FD5-9E29-756EAD957DC8}" type="pres">
      <dgm:prSet presAssocID="{7F1020C4-5C6B-4898-A107-5B698628FA31}" presName="extraNode" presStyleLbl="node1" presStyleIdx="0" presStyleCnt="4"/>
      <dgm:spPr/>
    </dgm:pt>
    <dgm:pt modelId="{C2BE039F-94B5-4FC4-8126-4141E16FE33B}" type="pres">
      <dgm:prSet presAssocID="{7F1020C4-5C6B-4898-A107-5B698628FA31}" presName="dstNode" presStyleLbl="node1" presStyleIdx="0" presStyleCnt="4"/>
      <dgm:spPr/>
    </dgm:pt>
    <dgm:pt modelId="{24BEF22A-3DF6-4F73-ABF0-D8206ADE7281}" type="pres">
      <dgm:prSet presAssocID="{D042C6FF-B7D6-4133-AFB9-4E94C7C9C6B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057F2-5A4A-4A65-842E-F829789C7DF3}" type="pres">
      <dgm:prSet presAssocID="{D042C6FF-B7D6-4133-AFB9-4E94C7C9C6B9}" presName="accent_1" presStyleCnt="0"/>
      <dgm:spPr/>
    </dgm:pt>
    <dgm:pt modelId="{5A7A368D-C866-41A4-9B70-3095F6B8EE9B}" type="pres">
      <dgm:prSet presAssocID="{D042C6FF-B7D6-4133-AFB9-4E94C7C9C6B9}" presName="accentRepeatNode" presStyleLbl="solidFgAcc1" presStyleIdx="0" presStyleCnt="4"/>
      <dgm:spPr/>
    </dgm:pt>
    <dgm:pt modelId="{064B925B-2FFA-468C-845B-EAF52C503FB7}" type="pres">
      <dgm:prSet presAssocID="{BEE22547-201E-403B-99F2-B10C81333AD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9D18C-9074-436E-AD8E-28C3303FBE29}" type="pres">
      <dgm:prSet presAssocID="{BEE22547-201E-403B-99F2-B10C81333AD4}" presName="accent_2" presStyleCnt="0"/>
      <dgm:spPr/>
    </dgm:pt>
    <dgm:pt modelId="{DDF5825D-1AE0-4BFA-97DB-FA6248EA3234}" type="pres">
      <dgm:prSet presAssocID="{BEE22547-201E-403B-99F2-B10C81333AD4}" presName="accentRepeatNode" presStyleLbl="solidFgAcc1" presStyleIdx="1" presStyleCnt="4"/>
      <dgm:spPr/>
    </dgm:pt>
    <dgm:pt modelId="{D51CA487-16ED-4D00-B52A-2C1ED7324295}" type="pres">
      <dgm:prSet presAssocID="{D630CF50-9B58-4802-A4A1-A66CE2987AC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D1531-B57B-46E1-888D-58F632654560}" type="pres">
      <dgm:prSet presAssocID="{D630CF50-9B58-4802-A4A1-A66CE2987AC7}" presName="accent_3" presStyleCnt="0"/>
      <dgm:spPr/>
    </dgm:pt>
    <dgm:pt modelId="{AD09718B-DE43-4B66-8CA8-3FEE2DB20A60}" type="pres">
      <dgm:prSet presAssocID="{D630CF50-9B58-4802-A4A1-A66CE2987AC7}" presName="accentRepeatNode" presStyleLbl="solidFgAcc1" presStyleIdx="2" presStyleCnt="4"/>
      <dgm:spPr/>
    </dgm:pt>
    <dgm:pt modelId="{1143ADAE-031B-44E8-B170-CE9D3A4DC0DA}" type="pres">
      <dgm:prSet presAssocID="{C8498DAC-5414-447F-89AE-C0C0538C8D7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D0B972-F0D0-4E68-A3D0-8DEE2EA10437}" type="pres">
      <dgm:prSet presAssocID="{C8498DAC-5414-447F-89AE-C0C0538C8D7F}" presName="accent_4" presStyleCnt="0"/>
      <dgm:spPr/>
    </dgm:pt>
    <dgm:pt modelId="{859CE865-35C5-477A-B2A2-7051F4273E0B}" type="pres">
      <dgm:prSet presAssocID="{C8498DAC-5414-447F-89AE-C0C0538C8D7F}" presName="accentRepeatNode" presStyleLbl="solidFgAcc1" presStyleIdx="3" presStyleCnt="4"/>
      <dgm:spPr/>
    </dgm:pt>
  </dgm:ptLst>
  <dgm:cxnLst>
    <dgm:cxn modelId="{97592DD3-951B-44EA-A493-9CF20B55F403}" type="presOf" srcId="{BEE22547-201E-403B-99F2-B10C81333AD4}" destId="{064B925B-2FFA-468C-845B-EAF52C503FB7}" srcOrd="0" destOrd="0" presId="urn:microsoft.com/office/officeart/2008/layout/VerticalCurvedList"/>
    <dgm:cxn modelId="{6ABCF8CD-7A9C-44A9-94FA-46E05EEB8AC1}" type="presOf" srcId="{467C9E21-9998-40F9-BB57-677F5C19CD03}" destId="{42BE6A26-6271-44BD-8D6B-005855445609}" srcOrd="0" destOrd="0" presId="urn:microsoft.com/office/officeart/2008/layout/VerticalCurvedList"/>
    <dgm:cxn modelId="{126017C5-7CC6-4E31-954F-DD0D9B002378}" srcId="{7F1020C4-5C6B-4898-A107-5B698628FA31}" destId="{C8498DAC-5414-447F-89AE-C0C0538C8D7F}" srcOrd="3" destOrd="0" parTransId="{72BD1049-0494-44B9-81FA-695CBE6FD8DC}" sibTransId="{53AC04F8-33D0-4228-B14B-3D5DE13CCEF4}"/>
    <dgm:cxn modelId="{F7605967-E983-4B9D-9A77-76176C11A389}" srcId="{7F1020C4-5C6B-4898-A107-5B698628FA31}" destId="{D630CF50-9B58-4802-A4A1-A66CE2987AC7}" srcOrd="2" destOrd="0" parTransId="{8B1754E8-ADEC-45A7-A72D-7BC97A1B68FB}" sibTransId="{5BAD6A7B-AAF7-4B80-851C-EDD0A780D3B0}"/>
    <dgm:cxn modelId="{6314587F-B6D0-4BB7-BC69-7D2A27FFE6DD}" type="presOf" srcId="{C8498DAC-5414-447F-89AE-C0C0538C8D7F}" destId="{1143ADAE-031B-44E8-B170-CE9D3A4DC0DA}" srcOrd="0" destOrd="0" presId="urn:microsoft.com/office/officeart/2008/layout/VerticalCurvedList"/>
    <dgm:cxn modelId="{D48CA7C4-9F22-4420-84CD-19F288FF9AE6}" type="presOf" srcId="{D630CF50-9B58-4802-A4A1-A66CE2987AC7}" destId="{D51CA487-16ED-4D00-B52A-2C1ED7324295}" srcOrd="0" destOrd="0" presId="urn:microsoft.com/office/officeart/2008/layout/VerticalCurvedList"/>
    <dgm:cxn modelId="{968123B2-4788-4431-8995-60797391FAF1}" type="presOf" srcId="{D042C6FF-B7D6-4133-AFB9-4E94C7C9C6B9}" destId="{24BEF22A-3DF6-4F73-ABF0-D8206ADE7281}" srcOrd="0" destOrd="0" presId="urn:microsoft.com/office/officeart/2008/layout/VerticalCurvedList"/>
    <dgm:cxn modelId="{8838C8DF-81BC-45D3-AF76-D36A9041C188}" type="presOf" srcId="{7F1020C4-5C6B-4898-A107-5B698628FA31}" destId="{1327FF5E-FE84-4C90-973C-56DF9C8FD206}" srcOrd="0" destOrd="0" presId="urn:microsoft.com/office/officeart/2008/layout/VerticalCurvedList"/>
    <dgm:cxn modelId="{2E151515-08A6-4CFE-814E-548243BB0511}" srcId="{7F1020C4-5C6B-4898-A107-5B698628FA31}" destId="{BEE22547-201E-403B-99F2-B10C81333AD4}" srcOrd="1" destOrd="0" parTransId="{61709EED-86B7-4CDB-9BC5-AEDBBB4C3857}" sibTransId="{C23CC767-630A-4C85-A907-EAE1E4EFA5BD}"/>
    <dgm:cxn modelId="{37F24A06-627C-43D9-A256-5BB4986F9C83}" srcId="{7F1020C4-5C6B-4898-A107-5B698628FA31}" destId="{D042C6FF-B7D6-4133-AFB9-4E94C7C9C6B9}" srcOrd="0" destOrd="0" parTransId="{95B8A313-099F-4D62-997A-F074F5D53BE6}" sibTransId="{467C9E21-9998-40F9-BB57-677F5C19CD03}"/>
    <dgm:cxn modelId="{751605D9-4FF1-4D9A-9CEA-748E334B7A5E}" type="presParOf" srcId="{1327FF5E-FE84-4C90-973C-56DF9C8FD206}" destId="{E431D916-81BD-48B9-BFF8-285DD09E26F1}" srcOrd="0" destOrd="0" presId="urn:microsoft.com/office/officeart/2008/layout/VerticalCurvedList"/>
    <dgm:cxn modelId="{F9F5E280-3CC4-435B-9FD4-AE7AB1D529A1}" type="presParOf" srcId="{E431D916-81BD-48B9-BFF8-285DD09E26F1}" destId="{5F997879-7373-464B-8048-33EEE5CA1335}" srcOrd="0" destOrd="0" presId="urn:microsoft.com/office/officeart/2008/layout/VerticalCurvedList"/>
    <dgm:cxn modelId="{EB7CF1C7-94FC-4FB8-85DC-B2F667215DA3}" type="presParOf" srcId="{5F997879-7373-464B-8048-33EEE5CA1335}" destId="{A6E194F9-E5BA-4BA6-86ED-02074B2CC8B0}" srcOrd="0" destOrd="0" presId="urn:microsoft.com/office/officeart/2008/layout/VerticalCurvedList"/>
    <dgm:cxn modelId="{60D37F7A-8CB5-46BE-8536-CECBDA723F56}" type="presParOf" srcId="{5F997879-7373-464B-8048-33EEE5CA1335}" destId="{42BE6A26-6271-44BD-8D6B-005855445609}" srcOrd="1" destOrd="0" presId="urn:microsoft.com/office/officeart/2008/layout/VerticalCurvedList"/>
    <dgm:cxn modelId="{6BE7F164-5CCD-4078-B236-390D9A8BFDD0}" type="presParOf" srcId="{5F997879-7373-464B-8048-33EEE5CA1335}" destId="{EBCDD2B6-D16A-4FD5-9E29-756EAD957DC8}" srcOrd="2" destOrd="0" presId="urn:microsoft.com/office/officeart/2008/layout/VerticalCurvedList"/>
    <dgm:cxn modelId="{DB3E64C9-DD08-47A7-BD73-A9C2F2B1BC0E}" type="presParOf" srcId="{5F997879-7373-464B-8048-33EEE5CA1335}" destId="{C2BE039F-94B5-4FC4-8126-4141E16FE33B}" srcOrd="3" destOrd="0" presId="urn:microsoft.com/office/officeart/2008/layout/VerticalCurvedList"/>
    <dgm:cxn modelId="{066437B0-8F7E-4A24-8B47-DD339E3050B7}" type="presParOf" srcId="{E431D916-81BD-48B9-BFF8-285DD09E26F1}" destId="{24BEF22A-3DF6-4F73-ABF0-D8206ADE7281}" srcOrd="1" destOrd="0" presId="urn:microsoft.com/office/officeart/2008/layout/VerticalCurvedList"/>
    <dgm:cxn modelId="{2FE488E0-88F7-4567-9F09-9710EE5EB85D}" type="presParOf" srcId="{E431D916-81BD-48B9-BFF8-285DD09E26F1}" destId="{CBD057F2-5A4A-4A65-842E-F829789C7DF3}" srcOrd="2" destOrd="0" presId="urn:microsoft.com/office/officeart/2008/layout/VerticalCurvedList"/>
    <dgm:cxn modelId="{A397DD17-C715-42C0-8F31-849F709F389D}" type="presParOf" srcId="{CBD057F2-5A4A-4A65-842E-F829789C7DF3}" destId="{5A7A368D-C866-41A4-9B70-3095F6B8EE9B}" srcOrd="0" destOrd="0" presId="urn:microsoft.com/office/officeart/2008/layout/VerticalCurvedList"/>
    <dgm:cxn modelId="{B7356625-8398-468A-BD03-C3125DE7341C}" type="presParOf" srcId="{E431D916-81BD-48B9-BFF8-285DD09E26F1}" destId="{064B925B-2FFA-468C-845B-EAF52C503FB7}" srcOrd="3" destOrd="0" presId="urn:microsoft.com/office/officeart/2008/layout/VerticalCurvedList"/>
    <dgm:cxn modelId="{27B8ED3D-54E5-40EB-9C7B-1890E7737F9D}" type="presParOf" srcId="{E431D916-81BD-48B9-BFF8-285DD09E26F1}" destId="{82C9D18C-9074-436E-AD8E-28C3303FBE29}" srcOrd="4" destOrd="0" presId="urn:microsoft.com/office/officeart/2008/layout/VerticalCurvedList"/>
    <dgm:cxn modelId="{0F5E9F6F-6D12-4E08-BD3B-A909996DBC63}" type="presParOf" srcId="{82C9D18C-9074-436E-AD8E-28C3303FBE29}" destId="{DDF5825D-1AE0-4BFA-97DB-FA6248EA3234}" srcOrd="0" destOrd="0" presId="urn:microsoft.com/office/officeart/2008/layout/VerticalCurvedList"/>
    <dgm:cxn modelId="{6450756C-F2A0-4F56-9AE9-F39B90406D29}" type="presParOf" srcId="{E431D916-81BD-48B9-BFF8-285DD09E26F1}" destId="{D51CA487-16ED-4D00-B52A-2C1ED7324295}" srcOrd="5" destOrd="0" presId="urn:microsoft.com/office/officeart/2008/layout/VerticalCurvedList"/>
    <dgm:cxn modelId="{5577C090-D10A-4650-9D62-B68EA5B30643}" type="presParOf" srcId="{E431D916-81BD-48B9-BFF8-285DD09E26F1}" destId="{6F4D1531-B57B-46E1-888D-58F632654560}" srcOrd="6" destOrd="0" presId="urn:microsoft.com/office/officeart/2008/layout/VerticalCurvedList"/>
    <dgm:cxn modelId="{BB505CD5-5E68-4FE5-8F88-6065A1BD4E37}" type="presParOf" srcId="{6F4D1531-B57B-46E1-888D-58F632654560}" destId="{AD09718B-DE43-4B66-8CA8-3FEE2DB20A60}" srcOrd="0" destOrd="0" presId="urn:microsoft.com/office/officeart/2008/layout/VerticalCurvedList"/>
    <dgm:cxn modelId="{42BC15AE-047F-4A89-8EBA-827C11ED03EC}" type="presParOf" srcId="{E431D916-81BD-48B9-BFF8-285DD09E26F1}" destId="{1143ADAE-031B-44E8-B170-CE9D3A4DC0DA}" srcOrd="7" destOrd="0" presId="urn:microsoft.com/office/officeart/2008/layout/VerticalCurvedList"/>
    <dgm:cxn modelId="{94724580-791C-42B4-9756-D0D804224B70}" type="presParOf" srcId="{E431D916-81BD-48B9-BFF8-285DD09E26F1}" destId="{CED0B972-F0D0-4E68-A3D0-8DEE2EA10437}" srcOrd="8" destOrd="0" presId="urn:microsoft.com/office/officeart/2008/layout/VerticalCurvedList"/>
    <dgm:cxn modelId="{2E4DBFF7-1EAD-49FC-A157-B5AE71B9E24B}" type="presParOf" srcId="{CED0B972-F0D0-4E68-A3D0-8DEE2EA10437}" destId="{859CE865-35C5-477A-B2A2-7051F4273E0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1BA454-8394-4E1A-8813-6B5F8A5E45B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C39202-CF74-43FE-BE86-114C96D9EE5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Теоретическая часть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39242B-57F7-4666-8B83-37B8A23AC75D}" type="parTrans" cxnId="{173ECA13-8B94-46C3-9978-FA7017D0070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C48C94-9403-4A3D-A21F-FB55C57DD025}" type="sibTrans" cxnId="{173ECA13-8B94-46C3-9978-FA7017D0070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F6DCD0-A065-439B-A94B-3C6460D91514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1.1.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E5B321-4388-45BB-9279-C0EBCFAAE56A}" type="parTrans" cxnId="{6607D7BD-DFBC-4F05-9588-F86369BB034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F32EA9-509B-4207-9ACC-1EE2D053BAC0}" type="sibTrans" cxnId="{6607D7BD-DFBC-4F05-9588-F86369BB034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4F24AE-21E6-44F0-ADC1-7C0A7110E4E7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1.2.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7DA8E8-4D8B-462F-84EB-0447C2793FB5}" type="parTrans" cxnId="{F46A884C-342A-4B02-BC4E-4387A5273E9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D5CE3C-D6E4-409A-B6E4-9D3F8D0C9031}" type="sibTrans" cxnId="{F46A884C-342A-4B02-BC4E-4387A5273E9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354A90-BBBF-434F-B9E4-6D337040DD3B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Аналитическая часть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A88A3E-C522-41E3-8908-A1B186A93B09}" type="parTrans" cxnId="{2243200D-D960-4E4D-BB47-C02F3BBE5B4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A5B9C6-1143-4267-9991-B9B2714CE4AE}" type="sibTrans" cxnId="{2243200D-D960-4E4D-BB47-C02F3BBE5B4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245871-CDF2-46B3-8B4B-94FF53E60A5F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2.1.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C0AA2E-2F68-481A-BDF6-7B87E6DDC825}" type="parTrans" cxnId="{B1AB43D5-9195-4786-BD1E-5B4881B62F4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5BE85B-4388-4CCF-B9D3-F2B5037F0DAB}" type="sibTrans" cxnId="{B1AB43D5-9195-4786-BD1E-5B4881B62F4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8FA545-0144-4791-BD66-76811147DB86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Практическая часть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17BDF8-D254-48EB-83D5-FBBD59DDA904}" type="parTrans" cxnId="{CA527A57-0004-4499-954C-870B58C1D9E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F3452B-C6B9-4A0F-AFAB-13C079F0F7D0}" type="sibTrans" cxnId="{CA527A57-0004-4499-954C-870B58C1D9E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FE70FF-B995-40CA-AEB1-58092433BABE}">
      <dgm:prSet phldrT="[Текст]"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2.2.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E95955-59D9-4E19-BDD4-0974F8EB869D}" type="parTrans" cxnId="{91D8F8CD-A946-42FA-9CDF-16450EDCAED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5AEDC4-6FFE-4D0D-B638-3465F1AFE460}" type="sibTrans" cxnId="{91D8F8CD-A946-42FA-9CDF-16450EDCAED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B6854D-FE34-4FA6-BACE-23799F23E711}" type="pres">
      <dgm:prSet presAssocID="{B71BA454-8394-4E1A-8813-6B5F8A5E45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989884-6A03-483A-8C25-77916134F833}" type="pres">
      <dgm:prSet presAssocID="{43C39202-CF74-43FE-BE86-114C96D9EE5F}" presName="linNode" presStyleCnt="0"/>
      <dgm:spPr/>
    </dgm:pt>
    <dgm:pt modelId="{13B99707-61C0-4A9D-BCDB-E3FBB5822EA7}" type="pres">
      <dgm:prSet presAssocID="{43C39202-CF74-43FE-BE86-114C96D9EE5F}" presName="parentText" presStyleLbl="node1" presStyleIdx="0" presStyleCnt="3" custScaleX="676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77963-F9A2-4F05-B574-CC24C349F163}" type="pres">
      <dgm:prSet presAssocID="{43C39202-CF74-43FE-BE86-114C96D9EE5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08A2B4-F8AA-4958-B7F3-A831435C5E7D}" type="pres">
      <dgm:prSet presAssocID="{13C48C94-9403-4A3D-A21F-FB55C57DD025}" presName="sp" presStyleCnt="0"/>
      <dgm:spPr/>
    </dgm:pt>
    <dgm:pt modelId="{7F14485F-1228-4A91-9839-B5F489B99AED}" type="pres">
      <dgm:prSet presAssocID="{3E354A90-BBBF-434F-B9E4-6D337040DD3B}" presName="linNode" presStyleCnt="0"/>
      <dgm:spPr/>
    </dgm:pt>
    <dgm:pt modelId="{72F9915E-DCBD-46B1-8F39-3F6E0FF96E6A}" type="pres">
      <dgm:prSet presAssocID="{3E354A90-BBBF-434F-B9E4-6D337040DD3B}" presName="parentText" presStyleLbl="node1" presStyleIdx="1" presStyleCnt="3" custScaleX="676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0AB4A-A1C5-4F0B-B5DA-ECEDB3030C3D}" type="pres">
      <dgm:prSet presAssocID="{3E354A90-BBBF-434F-B9E4-6D337040DD3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46B261-3561-4A17-A6D7-1480884F6AA0}" type="pres">
      <dgm:prSet presAssocID="{61A5B9C6-1143-4267-9991-B9B2714CE4AE}" presName="sp" presStyleCnt="0"/>
      <dgm:spPr/>
    </dgm:pt>
    <dgm:pt modelId="{D37B4811-B000-4946-AFE2-CA469A45DA18}" type="pres">
      <dgm:prSet presAssocID="{DF8FA545-0144-4791-BD66-76811147DB86}" presName="linNode" presStyleCnt="0"/>
      <dgm:spPr/>
    </dgm:pt>
    <dgm:pt modelId="{3EC9405C-E787-4170-9E0E-AE1001333004}" type="pres">
      <dgm:prSet presAssocID="{DF8FA545-0144-4791-BD66-76811147DB86}" presName="parentText" presStyleLbl="node1" presStyleIdx="2" presStyleCnt="3" custScaleX="676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13E4B8-09B0-4766-A094-7ACFD900D9CD}" type="pres">
      <dgm:prSet presAssocID="{DF8FA545-0144-4791-BD66-76811147DB8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07D7BD-DFBC-4F05-9588-F86369BB0342}" srcId="{43C39202-CF74-43FE-BE86-114C96D9EE5F}" destId="{71F6DCD0-A065-439B-A94B-3C6460D91514}" srcOrd="0" destOrd="0" parTransId="{86E5B321-4388-45BB-9279-C0EBCFAAE56A}" sibTransId="{E1F32EA9-509B-4207-9ACC-1EE2D053BAC0}"/>
    <dgm:cxn modelId="{ED71383A-481B-4F12-BE4E-DEE781761795}" type="presOf" srcId="{3E354A90-BBBF-434F-B9E4-6D337040DD3B}" destId="{72F9915E-DCBD-46B1-8F39-3F6E0FF96E6A}" srcOrd="0" destOrd="0" presId="urn:microsoft.com/office/officeart/2005/8/layout/vList5"/>
    <dgm:cxn modelId="{429C3032-80DE-4810-98C0-93E380C9C3DE}" type="presOf" srcId="{D9FE70FF-B995-40CA-AEB1-58092433BABE}" destId="{9A13E4B8-09B0-4766-A094-7ACFD900D9CD}" srcOrd="0" destOrd="0" presId="urn:microsoft.com/office/officeart/2005/8/layout/vList5"/>
    <dgm:cxn modelId="{900C26C7-9DF0-499D-9712-AD602894360B}" type="presOf" srcId="{71F6DCD0-A065-439B-A94B-3C6460D91514}" destId="{EE377963-F9A2-4F05-B574-CC24C349F163}" srcOrd="0" destOrd="0" presId="urn:microsoft.com/office/officeart/2005/8/layout/vList5"/>
    <dgm:cxn modelId="{B64F1CAE-6AA2-4ADA-8365-8B4533F5F2B1}" type="presOf" srcId="{9F245871-CDF2-46B3-8B4B-94FF53E60A5F}" destId="{2750AB4A-A1C5-4F0B-B5DA-ECEDB3030C3D}" srcOrd="0" destOrd="0" presId="urn:microsoft.com/office/officeart/2005/8/layout/vList5"/>
    <dgm:cxn modelId="{91D8F8CD-A946-42FA-9CDF-16450EDCAED5}" srcId="{DF8FA545-0144-4791-BD66-76811147DB86}" destId="{D9FE70FF-B995-40CA-AEB1-58092433BABE}" srcOrd="0" destOrd="0" parTransId="{9CE95955-59D9-4E19-BDD4-0974F8EB869D}" sibTransId="{595AEDC4-6FFE-4D0D-B638-3465F1AFE460}"/>
    <dgm:cxn modelId="{CA527A57-0004-4499-954C-870B58C1D9E7}" srcId="{B71BA454-8394-4E1A-8813-6B5F8A5E45B2}" destId="{DF8FA545-0144-4791-BD66-76811147DB86}" srcOrd="2" destOrd="0" parTransId="{9117BDF8-D254-48EB-83D5-FBBD59DDA904}" sibTransId="{67F3452B-C6B9-4A0F-AFAB-13C079F0F7D0}"/>
    <dgm:cxn modelId="{DF361755-4CB9-42E3-90B6-DD147B5E8A99}" type="presOf" srcId="{1D4F24AE-21E6-44F0-ADC1-7C0A7110E4E7}" destId="{EE377963-F9A2-4F05-B574-CC24C349F163}" srcOrd="0" destOrd="1" presId="urn:microsoft.com/office/officeart/2005/8/layout/vList5"/>
    <dgm:cxn modelId="{173ECA13-8B94-46C3-9978-FA7017D00704}" srcId="{B71BA454-8394-4E1A-8813-6B5F8A5E45B2}" destId="{43C39202-CF74-43FE-BE86-114C96D9EE5F}" srcOrd="0" destOrd="0" parTransId="{D139242B-57F7-4666-8B83-37B8A23AC75D}" sibTransId="{13C48C94-9403-4A3D-A21F-FB55C57DD025}"/>
    <dgm:cxn modelId="{BD7D020C-6608-4E60-A513-C2811B72106C}" type="presOf" srcId="{DF8FA545-0144-4791-BD66-76811147DB86}" destId="{3EC9405C-E787-4170-9E0E-AE1001333004}" srcOrd="0" destOrd="0" presId="urn:microsoft.com/office/officeart/2005/8/layout/vList5"/>
    <dgm:cxn modelId="{2243200D-D960-4E4D-BB47-C02F3BBE5B42}" srcId="{B71BA454-8394-4E1A-8813-6B5F8A5E45B2}" destId="{3E354A90-BBBF-434F-B9E4-6D337040DD3B}" srcOrd="1" destOrd="0" parTransId="{A9A88A3E-C522-41E3-8908-A1B186A93B09}" sibTransId="{61A5B9C6-1143-4267-9991-B9B2714CE4AE}"/>
    <dgm:cxn modelId="{51ED70D8-6BC2-432C-8914-395CD4B52865}" type="presOf" srcId="{B71BA454-8394-4E1A-8813-6B5F8A5E45B2}" destId="{39B6854D-FE34-4FA6-BACE-23799F23E711}" srcOrd="0" destOrd="0" presId="urn:microsoft.com/office/officeart/2005/8/layout/vList5"/>
    <dgm:cxn modelId="{E951969A-A9CE-41C6-A315-31A1EF00534D}" type="presOf" srcId="{43C39202-CF74-43FE-BE86-114C96D9EE5F}" destId="{13B99707-61C0-4A9D-BCDB-E3FBB5822EA7}" srcOrd="0" destOrd="0" presId="urn:microsoft.com/office/officeart/2005/8/layout/vList5"/>
    <dgm:cxn modelId="{B1AB43D5-9195-4786-BD1E-5B4881B62F43}" srcId="{3E354A90-BBBF-434F-B9E4-6D337040DD3B}" destId="{9F245871-CDF2-46B3-8B4B-94FF53E60A5F}" srcOrd="0" destOrd="0" parTransId="{6BC0AA2E-2F68-481A-BDF6-7B87E6DDC825}" sibTransId="{465BE85B-4388-4CCF-B9D3-F2B5037F0DAB}"/>
    <dgm:cxn modelId="{F46A884C-342A-4B02-BC4E-4387A5273E91}" srcId="{43C39202-CF74-43FE-BE86-114C96D9EE5F}" destId="{1D4F24AE-21E6-44F0-ADC1-7C0A7110E4E7}" srcOrd="1" destOrd="0" parTransId="{447DA8E8-4D8B-462F-84EB-0447C2793FB5}" sibTransId="{07D5CE3C-D6E4-409A-B6E4-9D3F8D0C9031}"/>
    <dgm:cxn modelId="{1EDB8A9D-7B62-47D9-BED6-7E61702D212A}" type="presParOf" srcId="{39B6854D-FE34-4FA6-BACE-23799F23E711}" destId="{44989884-6A03-483A-8C25-77916134F833}" srcOrd="0" destOrd="0" presId="urn:microsoft.com/office/officeart/2005/8/layout/vList5"/>
    <dgm:cxn modelId="{3BE6B00B-AA15-4840-8BCA-510517AD2831}" type="presParOf" srcId="{44989884-6A03-483A-8C25-77916134F833}" destId="{13B99707-61C0-4A9D-BCDB-E3FBB5822EA7}" srcOrd="0" destOrd="0" presId="urn:microsoft.com/office/officeart/2005/8/layout/vList5"/>
    <dgm:cxn modelId="{F16E2D7F-8B1D-4F12-8EA9-927F1557B84B}" type="presParOf" srcId="{44989884-6A03-483A-8C25-77916134F833}" destId="{EE377963-F9A2-4F05-B574-CC24C349F163}" srcOrd="1" destOrd="0" presId="urn:microsoft.com/office/officeart/2005/8/layout/vList5"/>
    <dgm:cxn modelId="{88D4E043-6EDA-4918-AB8E-60FF8C2BD9EA}" type="presParOf" srcId="{39B6854D-FE34-4FA6-BACE-23799F23E711}" destId="{BD08A2B4-F8AA-4958-B7F3-A831435C5E7D}" srcOrd="1" destOrd="0" presId="urn:microsoft.com/office/officeart/2005/8/layout/vList5"/>
    <dgm:cxn modelId="{3B020E77-14A4-421C-8278-3902977BD7CF}" type="presParOf" srcId="{39B6854D-FE34-4FA6-BACE-23799F23E711}" destId="{7F14485F-1228-4A91-9839-B5F489B99AED}" srcOrd="2" destOrd="0" presId="urn:microsoft.com/office/officeart/2005/8/layout/vList5"/>
    <dgm:cxn modelId="{401B75BC-9282-4735-A3B3-B02F838E42C1}" type="presParOf" srcId="{7F14485F-1228-4A91-9839-B5F489B99AED}" destId="{72F9915E-DCBD-46B1-8F39-3F6E0FF96E6A}" srcOrd="0" destOrd="0" presId="urn:microsoft.com/office/officeart/2005/8/layout/vList5"/>
    <dgm:cxn modelId="{01912438-231D-449E-80DE-E4A8DC02B2F6}" type="presParOf" srcId="{7F14485F-1228-4A91-9839-B5F489B99AED}" destId="{2750AB4A-A1C5-4F0B-B5DA-ECEDB3030C3D}" srcOrd="1" destOrd="0" presId="urn:microsoft.com/office/officeart/2005/8/layout/vList5"/>
    <dgm:cxn modelId="{16710E42-7E46-4CF4-8CEA-79C4F6D20C71}" type="presParOf" srcId="{39B6854D-FE34-4FA6-BACE-23799F23E711}" destId="{9846B261-3561-4A17-A6D7-1480884F6AA0}" srcOrd="3" destOrd="0" presId="urn:microsoft.com/office/officeart/2005/8/layout/vList5"/>
    <dgm:cxn modelId="{1761D61C-39E1-456B-8B82-CC6AD67668C8}" type="presParOf" srcId="{39B6854D-FE34-4FA6-BACE-23799F23E711}" destId="{D37B4811-B000-4946-AFE2-CA469A45DA18}" srcOrd="4" destOrd="0" presId="urn:microsoft.com/office/officeart/2005/8/layout/vList5"/>
    <dgm:cxn modelId="{FF3C5241-2FB6-49FE-AE71-CD9F99449BB2}" type="presParOf" srcId="{D37B4811-B000-4946-AFE2-CA469A45DA18}" destId="{3EC9405C-E787-4170-9E0E-AE1001333004}" srcOrd="0" destOrd="0" presId="urn:microsoft.com/office/officeart/2005/8/layout/vList5"/>
    <dgm:cxn modelId="{55E9C9C5-0EB2-489A-9953-0FD363EE5667}" type="presParOf" srcId="{D37B4811-B000-4946-AFE2-CA469A45DA18}" destId="{9A13E4B8-09B0-4766-A094-7ACFD900D9C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E7C1E-7F05-46BE-AFA4-83555D4C75E1}">
      <dsp:nvSpPr>
        <dsp:cNvPr id="0" name=""/>
        <dsp:cNvSpPr/>
      </dsp:nvSpPr>
      <dsp:spPr>
        <a:xfrm>
          <a:off x="1273815" y="0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C0E52-E817-4CD3-B3F9-A53ABB3707FC}">
      <dsp:nvSpPr>
        <dsp:cNvPr id="0" name=""/>
        <dsp:cNvSpPr/>
      </dsp:nvSpPr>
      <dsp:spPr>
        <a:xfrm>
          <a:off x="1706180" y="706323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1706180" y="706323"/>
        <a:ext cx="1086973" cy="543356"/>
      </dsp:txXfrm>
    </dsp:sp>
    <dsp:sp modelId="{08A08B59-D6AE-480F-8064-456C4EB6C86E}">
      <dsp:nvSpPr>
        <dsp:cNvPr id="0" name=""/>
        <dsp:cNvSpPr/>
      </dsp:nvSpPr>
      <dsp:spPr>
        <a:xfrm>
          <a:off x="730512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4F2BA-EE16-4379-879B-7234318FDB1D}">
      <dsp:nvSpPr>
        <dsp:cNvPr id="0" name=""/>
        <dsp:cNvSpPr/>
      </dsp:nvSpPr>
      <dsp:spPr>
        <a:xfrm>
          <a:off x="1165081" y="1836927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1165081" y="1836927"/>
        <a:ext cx="1086973" cy="543356"/>
      </dsp:txXfrm>
    </dsp:sp>
    <dsp:sp modelId="{F19B2596-7C7A-4067-8DB7-136B998CE23D}">
      <dsp:nvSpPr>
        <dsp:cNvPr id="0" name=""/>
        <dsp:cNvSpPr/>
      </dsp:nvSpPr>
      <dsp:spPr>
        <a:xfrm>
          <a:off x="1413039" y="2382723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4E5A7-4037-466F-92E7-BC15F41BF8B1}">
      <dsp:nvSpPr>
        <dsp:cNvPr id="0" name=""/>
        <dsp:cNvSpPr/>
      </dsp:nvSpPr>
      <dsp:spPr>
        <a:xfrm>
          <a:off x="1708752" y="2969158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1708752" y="2969158"/>
        <a:ext cx="1086973" cy="543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5F461-6600-4AAE-9C38-9647868DA86C}">
      <dsp:nvSpPr>
        <dsp:cNvPr id="0" name=""/>
        <dsp:cNvSpPr/>
      </dsp:nvSpPr>
      <dsp:spPr>
        <a:xfrm>
          <a:off x="0" y="0"/>
          <a:ext cx="3366374" cy="1020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/>
        </a:p>
      </dsp:txBody>
      <dsp:txXfrm>
        <a:off x="29876" y="29876"/>
        <a:ext cx="2265665" cy="960293"/>
      </dsp:txXfrm>
    </dsp:sp>
    <dsp:sp modelId="{9A0AA6B8-A95D-4DE8-A6A1-5A5C5554FDB8}">
      <dsp:nvSpPr>
        <dsp:cNvPr id="0" name=""/>
        <dsp:cNvSpPr/>
      </dsp:nvSpPr>
      <dsp:spPr>
        <a:xfrm>
          <a:off x="297032" y="1190053"/>
          <a:ext cx="3366374" cy="1020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/>
        </a:p>
      </dsp:txBody>
      <dsp:txXfrm>
        <a:off x="326908" y="1219929"/>
        <a:ext cx="2346559" cy="960293"/>
      </dsp:txXfrm>
    </dsp:sp>
    <dsp:sp modelId="{E502C5B8-AD50-4EF9-B07A-91ED4FC98784}">
      <dsp:nvSpPr>
        <dsp:cNvPr id="0" name=""/>
        <dsp:cNvSpPr/>
      </dsp:nvSpPr>
      <dsp:spPr>
        <a:xfrm>
          <a:off x="594065" y="2380106"/>
          <a:ext cx="3366374" cy="1020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/>
        </a:p>
      </dsp:txBody>
      <dsp:txXfrm>
        <a:off x="623941" y="2409982"/>
        <a:ext cx="2346559" cy="960293"/>
      </dsp:txXfrm>
    </dsp:sp>
    <dsp:sp modelId="{2DF2E9D2-F258-4D30-9B5C-14D0923078C8}">
      <dsp:nvSpPr>
        <dsp:cNvPr id="0" name=""/>
        <dsp:cNvSpPr/>
      </dsp:nvSpPr>
      <dsp:spPr>
        <a:xfrm>
          <a:off x="2703344" y="773534"/>
          <a:ext cx="663029" cy="6630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2852526" y="773534"/>
        <a:ext cx="364665" cy="498929"/>
      </dsp:txXfrm>
    </dsp:sp>
    <dsp:sp modelId="{00B41DBD-CAE6-4D3C-9323-A1453FCFBDC9}">
      <dsp:nvSpPr>
        <dsp:cNvPr id="0" name=""/>
        <dsp:cNvSpPr/>
      </dsp:nvSpPr>
      <dsp:spPr>
        <a:xfrm>
          <a:off x="3000377" y="1956787"/>
          <a:ext cx="663029" cy="6630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3149559" y="1956787"/>
        <a:ext cx="364665" cy="4989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C3E05-F971-4D6F-8272-4C9D8C6F139D}">
      <dsp:nvSpPr>
        <dsp:cNvPr id="0" name=""/>
        <dsp:cNvSpPr/>
      </dsp:nvSpPr>
      <dsp:spPr>
        <a:xfrm>
          <a:off x="2070" y="18716"/>
          <a:ext cx="2018474" cy="79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ЦЕЛЬ исследования</a:t>
          </a:r>
          <a:endParaRPr lang="ru-RU" sz="2200" kern="1200" dirty="0"/>
        </a:p>
      </dsp:txBody>
      <dsp:txXfrm>
        <a:off x="2070" y="18716"/>
        <a:ext cx="2018474" cy="796527"/>
      </dsp:txXfrm>
    </dsp:sp>
    <dsp:sp modelId="{61F9C1BC-9211-41C5-AFEF-6C0616598271}">
      <dsp:nvSpPr>
        <dsp:cNvPr id="0" name=""/>
        <dsp:cNvSpPr/>
      </dsp:nvSpPr>
      <dsp:spPr>
        <a:xfrm>
          <a:off x="2070" y="815243"/>
          <a:ext cx="2018474" cy="9662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2070" y="815243"/>
        <a:ext cx="2018474" cy="966240"/>
      </dsp:txXfrm>
    </dsp:sp>
    <dsp:sp modelId="{7B9A8032-8421-489E-863A-A4017A1219C1}">
      <dsp:nvSpPr>
        <dsp:cNvPr id="0" name=""/>
        <dsp:cNvSpPr/>
      </dsp:nvSpPr>
      <dsp:spPr>
        <a:xfrm>
          <a:off x="2303130" y="18716"/>
          <a:ext cx="2018474" cy="79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ОБЪЕКТ исследования</a:t>
          </a:r>
          <a:endParaRPr lang="ru-RU" sz="2200" kern="1200" dirty="0"/>
        </a:p>
      </dsp:txBody>
      <dsp:txXfrm>
        <a:off x="2303130" y="18716"/>
        <a:ext cx="2018474" cy="796527"/>
      </dsp:txXfrm>
    </dsp:sp>
    <dsp:sp modelId="{C7E3577E-53CB-4DED-A6CF-904CB919898F}">
      <dsp:nvSpPr>
        <dsp:cNvPr id="0" name=""/>
        <dsp:cNvSpPr/>
      </dsp:nvSpPr>
      <dsp:spPr>
        <a:xfrm>
          <a:off x="2303130" y="815243"/>
          <a:ext cx="2018474" cy="9662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2303130" y="815243"/>
        <a:ext cx="2018474" cy="966240"/>
      </dsp:txXfrm>
    </dsp:sp>
    <dsp:sp modelId="{2C2157FE-CADD-47F5-AF9C-80FEE210AEC4}">
      <dsp:nvSpPr>
        <dsp:cNvPr id="0" name=""/>
        <dsp:cNvSpPr/>
      </dsp:nvSpPr>
      <dsp:spPr>
        <a:xfrm>
          <a:off x="4604191" y="18716"/>
          <a:ext cx="2018474" cy="79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ПРЕДМЕТ исследования</a:t>
          </a:r>
          <a:endParaRPr lang="ru-RU" sz="2200" kern="1200" dirty="0"/>
        </a:p>
      </dsp:txBody>
      <dsp:txXfrm>
        <a:off x="4604191" y="18716"/>
        <a:ext cx="2018474" cy="796527"/>
      </dsp:txXfrm>
    </dsp:sp>
    <dsp:sp modelId="{26BE3989-2068-4D41-87E4-FCE9122322D6}">
      <dsp:nvSpPr>
        <dsp:cNvPr id="0" name=""/>
        <dsp:cNvSpPr/>
      </dsp:nvSpPr>
      <dsp:spPr>
        <a:xfrm>
          <a:off x="4604191" y="815243"/>
          <a:ext cx="2018474" cy="9662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4604191" y="815243"/>
        <a:ext cx="2018474" cy="966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97AE1-6AB2-4A37-A1D8-A030BC7D4E9C}">
      <dsp:nvSpPr>
        <dsp:cNvPr id="0" name=""/>
        <dsp:cNvSpPr/>
      </dsp:nvSpPr>
      <dsp:spPr>
        <a:xfrm>
          <a:off x="1330347" y="0"/>
          <a:ext cx="3384376" cy="338437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88FB0-7A06-4785-8586-B9A15C7619D9}">
      <dsp:nvSpPr>
        <dsp:cNvPr id="0" name=""/>
        <dsp:cNvSpPr/>
      </dsp:nvSpPr>
      <dsp:spPr>
        <a:xfrm>
          <a:off x="3022535" y="340255"/>
          <a:ext cx="2199844" cy="801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ЦЕЛЬ исследования</a:t>
          </a:r>
          <a:endParaRPr lang="ru-RU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3061644" y="379364"/>
        <a:ext cx="2121626" cy="722927"/>
      </dsp:txXfrm>
    </dsp:sp>
    <dsp:sp modelId="{AC975679-8C95-49F4-B57A-C5C4C28764B1}">
      <dsp:nvSpPr>
        <dsp:cNvPr id="0" name=""/>
        <dsp:cNvSpPr/>
      </dsp:nvSpPr>
      <dsp:spPr>
        <a:xfrm>
          <a:off x="3022535" y="1241543"/>
          <a:ext cx="2199844" cy="801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ОБЪЕКТ исследования</a:t>
          </a:r>
          <a:endParaRPr lang="ru-RU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3061644" y="1280652"/>
        <a:ext cx="2121626" cy="722927"/>
      </dsp:txXfrm>
    </dsp:sp>
    <dsp:sp modelId="{66D36DC2-C145-4C11-886C-9EF7596CDC76}">
      <dsp:nvSpPr>
        <dsp:cNvPr id="0" name=""/>
        <dsp:cNvSpPr/>
      </dsp:nvSpPr>
      <dsp:spPr>
        <a:xfrm>
          <a:off x="3022535" y="2142832"/>
          <a:ext cx="2199844" cy="801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ПРЕДМЕТ исследования</a:t>
          </a:r>
          <a:endParaRPr lang="ru-RU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3061644" y="2181941"/>
        <a:ext cx="2121626" cy="7229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E6A26-6271-44BD-8D6B-005855445609}">
      <dsp:nvSpPr>
        <dsp:cNvPr id="0" name=""/>
        <dsp:cNvSpPr/>
      </dsp:nvSpPr>
      <dsp:spPr>
        <a:xfrm>
          <a:off x="-5780666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EF22A-3DF6-4F73-ABF0-D8206ADE7281}">
      <dsp:nvSpPr>
        <dsp:cNvPr id="0" name=""/>
        <dsp:cNvSpPr/>
      </dsp:nvSpPr>
      <dsp:spPr>
        <a:xfrm>
          <a:off x="576526" y="393054"/>
          <a:ext cx="7344614" cy="7865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298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endParaRPr lang="ru-RU" sz="4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6526" y="393054"/>
        <a:ext cx="7344614" cy="786517"/>
      </dsp:txXfrm>
    </dsp:sp>
    <dsp:sp modelId="{5A7A368D-C866-41A4-9B70-3095F6B8EE9B}">
      <dsp:nvSpPr>
        <dsp:cNvPr id="0" name=""/>
        <dsp:cNvSpPr/>
      </dsp:nvSpPr>
      <dsp:spPr>
        <a:xfrm>
          <a:off x="84952" y="294739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4B925B-2FFA-468C-845B-EAF52C503FB7}">
      <dsp:nvSpPr>
        <dsp:cNvPr id="0" name=""/>
        <dsp:cNvSpPr/>
      </dsp:nvSpPr>
      <dsp:spPr>
        <a:xfrm>
          <a:off x="1027454" y="1573034"/>
          <a:ext cx="6893685" cy="7865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298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endParaRPr lang="ru-RU" sz="4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7454" y="1573034"/>
        <a:ext cx="6893685" cy="786517"/>
      </dsp:txXfrm>
    </dsp:sp>
    <dsp:sp modelId="{DDF5825D-1AE0-4BFA-97DB-FA6248EA3234}">
      <dsp:nvSpPr>
        <dsp:cNvPr id="0" name=""/>
        <dsp:cNvSpPr/>
      </dsp:nvSpPr>
      <dsp:spPr>
        <a:xfrm>
          <a:off x="535881" y="1474720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1CA487-16ED-4D00-B52A-2C1ED7324295}">
      <dsp:nvSpPr>
        <dsp:cNvPr id="0" name=""/>
        <dsp:cNvSpPr/>
      </dsp:nvSpPr>
      <dsp:spPr>
        <a:xfrm>
          <a:off x="1027454" y="2753015"/>
          <a:ext cx="6893685" cy="7865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298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endParaRPr lang="ru-RU" sz="4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7454" y="2753015"/>
        <a:ext cx="6893685" cy="786517"/>
      </dsp:txXfrm>
    </dsp:sp>
    <dsp:sp modelId="{AD09718B-DE43-4B66-8CA8-3FEE2DB20A60}">
      <dsp:nvSpPr>
        <dsp:cNvPr id="0" name=""/>
        <dsp:cNvSpPr/>
      </dsp:nvSpPr>
      <dsp:spPr>
        <a:xfrm>
          <a:off x="535881" y="2654700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3ADAE-031B-44E8-B170-CE9D3A4DC0DA}">
      <dsp:nvSpPr>
        <dsp:cNvPr id="0" name=""/>
        <dsp:cNvSpPr/>
      </dsp:nvSpPr>
      <dsp:spPr>
        <a:xfrm>
          <a:off x="576526" y="3932996"/>
          <a:ext cx="7344614" cy="7865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298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  <a:endParaRPr lang="ru-RU" sz="4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6526" y="3932996"/>
        <a:ext cx="7344614" cy="786517"/>
      </dsp:txXfrm>
    </dsp:sp>
    <dsp:sp modelId="{859CE865-35C5-477A-B2A2-7051F4273E0B}">
      <dsp:nvSpPr>
        <dsp:cNvPr id="0" name=""/>
        <dsp:cNvSpPr/>
      </dsp:nvSpPr>
      <dsp:spPr>
        <a:xfrm>
          <a:off x="84952" y="3834681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77963-F9A2-4F05-B574-CC24C349F163}">
      <dsp:nvSpPr>
        <dsp:cNvPr id="0" name=""/>
        <dsp:cNvSpPr/>
      </dsp:nvSpPr>
      <dsp:spPr>
        <a:xfrm rot="5400000">
          <a:off x="4569277" y="-1890640"/>
          <a:ext cx="1247892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1.1.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1.2.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520287" y="219267"/>
        <a:ext cx="5284956" cy="1126058"/>
      </dsp:txXfrm>
    </dsp:sp>
    <dsp:sp modelId="{13B99707-61C0-4A9D-BCDB-E3FBB5822EA7}">
      <dsp:nvSpPr>
        <dsp:cNvPr id="0" name=""/>
        <dsp:cNvSpPr/>
      </dsp:nvSpPr>
      <dsp:spPr>
        <a:xfrm>
          <a:off x="486766" y="2363"/>
          <a:ext cx="2033520" cy="1559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Теоретическая часть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2912" y="78509"/>
        <a:ext cx="1881228" cy="1407574"/>
      </dsp:txXfrm>
    </dsp:sp>
    <dsp:sp modelId="{2750AB4A-A1C5-4F0B-B5DA-ECEDB3030C3D}">
      <dsp:nvSpPr>
        <dsp:cNvPr id="0" name=""/>
        <dsp:cNvSpPr/>
      </dsp:nvSpPr>
      <dsp:spPr>
        <a:xfrm rot="5400000">
          <a:off x="4569277" y="-252780"/>
          <a:ext cx="1247892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2.1.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520287" y="1857127"/>
        <a:ext cx="5284956" cy="1126058"/>
      </dsp:txXfrm>
    </dsp:sp>
    <dsp:sp modelId="{72F9915E-DCBD-46B1-8F39-3F6E0FF96E6A}">
      <dsp:nvSpPr>
        <dsp:cNvPr id="0" name=""/>
        <dsp:cNvSpPr/>
      </dsp:nvSpPr>
      <dsp:spPr>
        <a:xfrm>
          <a:off x="486766" y="1640222"/>
          <a:ext cx="2033520" cy="1559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Аналитическая часть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2912" y="1716368"/>
        <a:ext cx="1881228" cy="1407574"/>
      </dsp:txXfrm>
    </dsp:sp>
    <dsp:sp modelId="{9A13E4B8-09B0-4766-A094-7ACFD900D9CD}">
      <dsp:nvSpPr>
        <dsp:cNvPr id="0" name=""/>
        <dsp:cNvSpPr/>
      </dsp:nvSpPr>
      <dsp:spPr>
        <a:xfrm rot="5400000">
          <a:off x="4569277" y="1385078"/>
          <a:ext cx="1247892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2.2.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520287" y="3494986"/>
        <a:ext cx="5284956" cy="1126058"/>
      </dsp:txXfrm>
    </dsp:sp>
    <dsp:sp modelId="{3EC9405C-E787-4170-9E0E-AE1001333004}">
      <dsp:nvSpPr>
        <dsp:cNvPr id="0" name=""/>
        <dsp:cNvSpPr/>
      </dsp:nvSpPr>
      <dsp:spPr>
        <a:xfrm>
          <a:off x="486766" y="3278082"/>
          <a:ext cx="2033520" cy="1559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Практическая часть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2912" y="3354228"/>
        <a:ext cx="1881228" cy="1407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учреждение профессионального образования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Ханты-Мансийского автономного округа-Югры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Нижневартовский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социально-гуманитарный колледж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менеджмента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653136"/>
            <a:ext cx="3960440" cy="1944216"/>
          </a:xfrm>
        </p:spPr>
        <p:txBody>
          <a:bodyPr>
            <a:noAutofit/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 студентка</a:t>
            </a:r>
          </a:p>
          <a:p>
            <a:pPr algn="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курса, группа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316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ГС,</a:t>
            </a:r>
          </a:p>
          <a:p>
            <a:pPr algn="r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ФИО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Научный руководитель: преподаватель</a:t>
            </a:r>
          </a:p>
          <a:p>
            <a:pPr algn="r"/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Окунцева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Светлана Владимировна</a:t>
            </a:r>
            <a:r>
              <a:rPr lang="ru-RU" sz="1600" dirty="0" smtClean="0"/>
              <a:t>               </a:t>
            </a:r>
            <a:endParaRPr lang="ru-RU" sz="16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1556792"/>
            <a:ext cx="7772400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КУРСОВАЯ РАБОТА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РЕКЛАМНЫХ СРЕДСТВ ДЛЯ ПРОДВИЖЕНИЯ ГОСТИНИЧНОГО ПРОДУКТА В ГОРОДЕ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НИЖНЕВАРТОВСК (ваша тема)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1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980728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Объяснять актуальность надо </a:t>
            </a:r>
            <a:r>
              <a:rPr lang="ru-RU" i="1" u="sng" dirty="0" smtClean="0">
                <a:solidFill>
                  <a:srgbClr val="FF0000"/>
                </a:solidFill>
              </a:rPr>
              <a:t>схематично, как ЛОГИЧЕСКУЮ ЦЕПОЧКУ (из одной мысли следует другая)</a:t>
            </a:r>
            <a:r>
              <a:rPr lang="ru-RU" i="1" dirty="0" smtClean="0">
                <a:solidFill>
                  <a:srgbClr val="FF0000"/>
                </a:solidFill>
              </a:rPr>
              <a:t>. </a:t>
            </a:r>
          </a:p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Используйте схемы из вставки </a:t>
            </a:r>
            <a:r>
              <a:rPr lang="en-US" i="1" dirty="0" smtClean="0">
                <a:solidFill>
                  <a:srgbClr val="FF0000"/>
                </a:solidFill>
              </a:rPr>
              <a:t>SmartArt</a:t>
            </a:r>
            <a:r>
              <a:rPr lang="ru-RU" i="1" dirty="0" smtClean="0">
                <a:solidFill>
                  <a:srgbClr val="FF0000"/>
                </a:solidFill>
              </a:rPr>
              <a:t> (привела </a:t>
            </a:r>
            <a:r>
              <a:rPr lang="ru-RU" i="1" dirty="0" smtClean="0">
                <a:solidFill>
                  <a:srgbClr val="FF0000"/>
                </a:solidFill>
              </a:rPr>
              <a:t>примеры схем просто для наглядности, необязательно брать именно эти)- </a:t>
            </a:r>
            <a:r>
              <a:rPr lang="ru-RU" i="1" dirty="0">
                <a:solidFill>
                  <a:srgbClr val="FF0000"/>
                </a:solidFill>
              </a:rPr>
              <a:t>к</a:t>
            </a:r>
            <a:r>
              <a:rPr lang="ru-RU" i="1" dirty="0" smtClean="0">
                <a:solidFill>
                  <a:srgbClr val="FF0000"/>
                </a:solidFill>
              </a:rPr>
              <a:t>ому какая по логике больше подходит </a:t>
            </a:r>
            <a:endParaRPr lang="ru-RU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30387665"/>
              </p:ext>
            </p:extLst>
          </p:nvPr>
        </p:nvGraphicFramePr>
        <p:xfrm>
          <a:off x="323528" y="2564904"/>
          <a:ext cx="39604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87603875"/>
              </p:ext>
            </p:extLst>
          </p:nvPr>
        </p:nvGraphicFramePr>
        <p:xfrm>
          <a:off x="4499992" y="3068960"/>
          <a:ext cx="3960440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368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183814110"/>
              </p:ext>
            </p:extLst>
          </p:nvPr>
        </p:nvGraphicFramePr>
        <p:xfrm>
          <a:off x="611560" y="404664"/>
          <a:ext cx="6624736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295615261"/>
              </p:ext>
            </p:extLst>
          </p:nvPr>
        </p:nvGraphicFramePr>
        <p:xfrm>
          <a:off x="539552" y="2780928"/>
          <a:ext cx="6552728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236296" y="2780928"/>
            <a:ext cx="16561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На данном слайде необходимо указать ЦЕЛЬ, ОБЪЕКТ и ПРЕДМЕТ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Вариант тоже подбирайте сами, главное чтоб они хорошо читались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0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44906276"/>
              </p:ext>
            </p:extLst>
          </p:nvPr>
        </p:nvGraphicFramePr>
        <p:xfrm>
          <a:off x="539552" y="1124744"/>
          <a:ext cx="799288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795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работы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(указываем название ПАРАГРАФОВ)</a:t>
            </a:r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9929178"/>
              </p:ext>
            </p:extLst>
          </p:nvPr>
        </p:nvGraphicFramePr>
        <p:xfrm>
          <a:off x="467544" y="1397000"/>
          <a:ext cx="835292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00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9fd4b1d76e3d633015e68d3eb7ca386bc86a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121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Бюджетное учреждение профессионального образования Ханты-Мансийского автономного округа-Югры «Нижневартовский социально-гуманитарный колледж» Кафедра менеджмента  </vt:lpstr>
      <vt:lpstr>Актуальность темы</vt:lpstr>
      <vt:lpstr>Презентация PowerPoint</vt:lpstr>
      <vt:lpstr>Задачи исследования</vt:lpstr>
      <vt:lpstr>Структура работы  (указываем название ПАРАГРАФОВ)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Бюджетное учреждение профессионального образования Ханты-Мансийского автономного округа-Югры «Нижневартовский социально-гуманитарный колледж»</dc:title>
  <dc:creator>Окунцева Светлана Владимировна</dc:creator>
  <cp:lastModifiedBy>Преподаватель</cp:lastModifiedBy>
  <cp:revision>8</cp:revision>
  <dcterms:created xsi:type="dcterms:W3CDTF">2017-02-20T07:02:40Z</dcterms:created>
  <dcterms:modified xsi:type="dcterms:W3CDTF">2018-10-20T03:06:48Z</dcterms:modified>
</cp:coreProperties>
</file>