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B5ED"/>
    <a:srgbClr val="A19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Переход к информационному обществу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Переход к информационному обществу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"Электронная Россия"</c:v>
                </c:pt>
                <c:pt idx="1">
                  <c:v>Электронная Европа"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4000</c:v>
                </c:pt>
                <c:pt idx="1">
                  <c:v>4475757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143232"/>
        <c:axId val="116144768"/>
      </c:barChart>
      <c:catAx>
        <c:axId val="11614323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6144768"/>
        <c:crosses val="autoZero"/>
        <c:auto val="1"/>
        <c:lblAlgn val="ctr"/>
        <c:lblOffset val="100"/>
        <c:noMultiLvlLbl val="0"/>
      </c:catAx>
      <c:valAx>
        <c:axId val="11614476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6143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AD2282-946E-4204-80CE-42E7C6A46863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738596-0C1B-4C05-AFAF-55888F3C5611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/>
            <a:t>Серия стандартов </a:t>
          </a:r>
          <a:r>
            <a:rPr lang="en-US" b="1" dirty="0" smtClean="0"/>
            <a:t>ISO 9000</a:t>
          </a:r>
          <a:endParaRPr lang="ru-RU" b="1" dirty="0"/>
        </a:p>
      </dgm:t>
    </dgm:pt>
    <dgm:pt modelId="{879FE16F-3156-4F5F-9B6F-0FEE5C6E4A06}" type="parTrans" cxnId="{53AE31ED-4E84-42D5-8D62-D38D83D5B3FB}">
      <dgm:prSet/>
      <dgm:spPr/>
      <dgm:t>
        <a:bodyPr/>
        <a:lstStyle/>
        <a:p>
          <a:endParaRPr lang="ru-RU"/>
        </a:p>
      </dgm:t>
    </dgm:pt>
    <dgm:pt modelId="{BBE08B70-605F-4EC8-A44E-038BD262049F}" type="sibTrans" cxnId="{53AE31ED-4E84-42D5-8D62-D38D83D5B3FB}">
      <dgm:prSet/>
      <dgm:spPr/>
      <dgm:t>
        <a:bodyPr/>
        <a:lstStyle/>
        <a:p>
          <a:endParaRPr lang="ru-RU"/>
        </a:p>
      </dgm:t>
    </dgm:pt>
    <dgm:pt modelId="{BE098F58-86A2-43F1-994E-A8C5245643FA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/>
            <a:t>ISO/IEC 17799-2005 </a:t>
          </a:r>
          <a:endParaRPr lang="ru-RU" sz="1800" b="1" dirty="0"/>
        </a:p>
      </dgm:t>
    </dgm:pt>
    <dgm:pt modelId="{3CF95F39-9C09-4D62-A5FA-3EB73E82AED9}" type="parTrans" cxnId="{DC17BE7D-9097-4378-B385-D095C2DD9D17}">
      <dgm:prSet/>
      <dgm:spPr/>
      <dgm:t>
        <a:bodyPr/>
        <a:lstStyle/>
        <a:p>
          <a:endParaRPr lang="ru-RU"/>
        </a:p>
      </dgm:t>
    </dgm:pt>
    <dgm:pt modelId="{8EA5315E-28AC-4EAF-8B90-E331960C6378}" type="sibTrans" cxnId="{DC17BE7D-9097-4378-B385-D095C2DD9D17}">
      <dgm:prSet/>
      <dgm:spPr/>
      <dgm:t>
        <a:bodyPr/>
        <a:lstStyle/>
        <a:p>
          <a:endParaRPr lang="ru-RU"/>
        </a:p>
      </dgm:t>
    </dgm:pt>
    <dgm:pt modelId="{DDB083E6-A7D7-41C7-936D-8D69EA49FE87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i="0" dirty="0" smtClean="0"/>
            <a:t>ISO/TR 15801</a:t>
          </a:r>
          <a:r>
            <a:rPr lang="ru-RU" sz="1000" i="1" dirty="0" smtClean="0"/>
            <a:t> </a:t>
          </a:r>
          <a:endParaRPr lang="ru-RU" sz="1000" dirty="0"/>
        </a:p>
      </dgm:t>
    </dgm:pt>
    <dgm:pt modelId="{1A110F2E-586C-44AC-B6E6-FF05698E8B5F}" type="parTrans" cxnId="{2F2E684D-CD1F-4192-80B5-6C69C2882F67}">
      <dgm:prSet/>
      <dgm:spPr/>
      <dgm:t>
        <a:bodyPr/>
        <a:lstStyle/>
        <a:p>
          <a:endParaRPr lang="ru-RU"/>
        </a:p>
      </dgm:t>
    </dgm:pt>
    <dgm:pt modelId="{84346B92-37B6-4B05-98C1-E1C2810E61CF}" type="sibTrans" cxnId="{2F2E684D-CD1F-4192-80B5-6C69C2882F67}">
      <dgm:prSet/>
      <dgm:spPr/>
      <dgm:t>
        <a:bodyPr/>
        <a:lstStyle/>
        <a:p>
          <a:endParaRPr lang="ru-RU"/>
        </a:p>
      </dgm:t>
    </dgm:pt>
    <dgm:pt modelId="{508CA70F-E832-4275-A2FB-1F42F54EC53C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/>
            <a:t>ISO 15489-2001</a:t>
          </a:r>
          <a:r>
            <a:rPr lang="ru-RU" sz="1700" dirty="0" smtClean="0"/>
            <a:t> </a:t>
          </a:r>
          <a:endParaRPr lang="ru-RU" sz="1700" dirty="0"/>
        </a:p>
      </dgm:t>
    </dgm:pt>
    <dgm:pt modelId="{DC09F07F-821F-4E13-B8C9-7A971C5FB688}" type="parTrans" cxnId="{8DCD8994-8879-4439-85D9-7280D5B7208D}">
      <dgm:prSet/>
      <dgm:spPr/>
      <dgm:t>
        <a:bodyPr/>
        <a:lstStyle/>
        <a:p>
          <a:endParaRPr lang="ru-RU"/>
        </a:p>
      </dgm:t>
    </dgm:pt>
    <dgm:pt modelId="{6F8E3E02-BACF-4518-B7E0-3CC5B57F6B11}" type="sibTrans" cxnId="{8DCD8994-8879-4439-85D9-7280D5B7208D}">
      <dgm:prSet/>
      <dgm:spPr/>
      <dgm:t>
        <a:bodyPr/>
        <a:lstStyle/>
        <a:p>
          <a:endParaRPr lang="ru-RU"/>
        </a:p>
      </dgm:t>
    </dgm:pt>
    <dgm:pt modelId="{DCD7DE60-83C0-4C16-A560-68CE880E814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smtClean="0"/>
            <a:t>ISO</a:t>
          </a:r>
          <a:r>
            <a:rPr lang="ru-RU" sz="1800" b="1" dirty="0" smtClean="0"/>
            <a:t> 23081 </a:t>
          </a:r>
          <a:endParaRPr lang="ru-RU" sz="1800" b="1" dirty="0"/>
        </a:p>
      </dgm:t>
    </dgm:pt>
    <dgm:pt modelId="{A148F5B9-BBA8-40B4-903C-E9E1788243DF}" type="parTrans" cxnId="{AA99D8DD-2765-460A-8E53-BF77C69D6F80}">
      <dgm:prSet/>
      <dgm:spPr/>
      <dgm:t>
        <a:bodyPr/>
        <a:lstStyle/>
        <a:p>
          <a:endParaRPr lang="ru-RU"/>
        </a:p>
      </dgm:t>
    </dgm:pt>
    <dgm:pt modelId="{681A5A85-7AEA-45D7-ADD0-2F04FAE11449}" type="sibTrans" cxnId="{AA99D8DD-2765-460A-8E53-BF77C69D6F80}">
      <dgm:prSet/>
      <dgm:spPr/>
      <dgm:t>
        <a:bodyPr/>
        <a:lstStyle/>
        <a:p>
          <a:endParaRPr lang="ru-RU"/>
        </a:p>
      </dgm:t>
    </dgm:pt>
    <dgm:pt modelId="{9B3B906F-D8A6-4313-B728-429E59D3C549}" type="pres">
      <dgm:prSet presAssocID="{89AD2282-946E-4204-80CE-42E7C6A4686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FE7DC9-86DA-460D-8B8B-778FA68168A6}" type="pres">
      <dgm:prSet presAssocID="{E0738596-0C1B-4C05-AFAF-55888F3C5611}" presName="centerShape" presStyleLbl="node0" presStyleIdx="0" presStyleCnt="1"/>
      <dgm:spPr/>
      <dgm:t>
        <a:bodyPr/>
        <a:lstStyle/>
        <a:p>
          <a:endParaRPr lang="ru-RU"/>
        </a:p>
      </dgm:t>
    </dgm:pt>
    <dgm:pt modelId="{D489BAF8-4418-432A-8332-72DF4816B50A}" type="pres">
      <dgm:prSet presAssocID="{BE098F58-86A2-43F1-994E-A8C5245643F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D13F53-DB1D-44D7-9FB8-01C6B893983B}" type="pres">
      <dgm:prSet presAssocID="{BE098F58-86A2-43F1-994E-A8C5245643FA}" presName="dummy" presStyleCnt="0"/>
      <dgm:spPr/>
    </dgm:pt>
    <dgm:pt modelId="{2AD2BC9B-098C-4E3C-961F-3774589B5CAC}" type="pres">
      <dgm:prSet presAssocID="{8EA5315E-28AC-4EAF-8B90-E331960C6378}" presName="sibTrans" presStyleLbl="sibTrans2D1" presStyleIdx="0" presStyleCnt="4"/>
      <dgm:spPr/>
      <dgm:t>
        <a:bodyPr/>
        <a:lstStyle/>
        <a:p>
          <a:endParaRPr lang="ru-RU"/>
        </a:p>
      </dgm:t>
    </dgm:pt>
    <dgm:pt modelId="{6AC8E31C-345B-427B-BCD2-1BC8F6D06751}" type="pres">
      <dgm:prSet presAssocID="{DDB083E6-A7D7-41C7-936D-8D69EA49FE8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69EFEB-FCC6-4218-8145-64229EBF6DE1}" type="pres">
      <dgm:prSet presAssocID="{DDB083E6-A7D7-41C7-936D-8D69EA49FE87}" presName="dummy" presStyleCnt="0"/>
      <dgm:spPr/>
    </dgm:pt>
    <dgm:pt modelId="{7AB399DB-1654-4365-9A18-480807A37082}" type="pres">
      <dgm:prSet presAssocID="{84346B92-37B6-4B05-98C1-E1C2810E61CF}" presName="sibTrans" presStyleLbl="sibTrans2D1" presStyleIdx="1" presStyleCnt="4"/>
      <dgm:spPr/>
      <dgm:t>
        <a:bodyPr/>
        <a:lstStyle/>
        <a:p>
          <a:endParaRPr lang="ru-RU"/>
        </a:p>
      </dgm:t>
    </dgm:pt>
    <dgm:pt modelId="{7A5BA96B-B4FF-4AF1-B78C-282FE2DA2BB0}" type="pres">
      <dgm:prSet presAssocID="{508CA70F-E832-4275-A2FB-1F42F54EC53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87BC4-3E27-4D45-A7C1-68E77E8C6472}" type="pres">
      <dgm:prSet presAssocID="{508CA70F-E832-4275-A2FB-1F42F54EC53C}" presName="dummy" presStyleCnt="0"/>
      <dgm:spPr/>
    </dgm:pt>
    <dgm:pt modelId="{F46213EB-7214-4B9E-A3C7-446DE7407877}" type="pres">
      <dgm:prSet presAssocID="{6F8E3E02-BACF-4518-B7E0-3CC5B57F6B11}" presName="sibTrans" presStyleLbl="sibTrans2D1" presStyleIdx="2" presStyleCnt="4"/>
      <dgm:spPr/>
      <dgm:t>
        <a:bodyPr/>
        <a:lstStyle/>
        <a:p>
          <a:endParaRPr lang="ru-RU"/>
        </a:p>
      </dgm:t>
    </dgm:pt>
    <dgm:pt modelId="{283B26C5-BC6B-47CD-BDDB-DFA927286077}" type="pres">
      <dgm:prSet presAssocID="{DCD7DE60-83C0-4C16-A560-68CE880E814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E4476D-810A-4533-91BE-987D40D8D78B}" type="pres">
      <dgm:prSet presAssocID="{DCD7DE60-83C0-4C16-A560-68CE880E814A}" presName="dummy" presStyleCnt="0"/>
      <dgm:spPr/>
    </dgm:pt>
    <dgm:pt modelId="{E98EE2DD-412F-4D70-8A0E-72D30F40FF03}" type="pres">
      <dgm:prSet presAssocID="{681A5A85-7AEA-45D7-ADD0-2F04FAE11449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395E1803-D278-43E0-873B-4467D4873D28}" type="presOf" srcId="{6F8E3E02-BACF-4518-B7E0-3CC5B57F6B11}" destId="{F46213EB-7214-4B9E-A3C7-446DE7407877}" srcOrd="0" destOrd="0" presId="urn:microsoft.com/office/officeart/2005/8/layout/radial6"/>
    <dgm:cxn modelId="{83E9CF41-E2EA-4A08-AEA7-E8DD56D5A7B0}" type="presOf" srcId="{BE098F58-86A2-43F1-994E-A8C5245643FA}" destId="{D489BAF8-4418-432A-8332-72DF4816B50A}" srcOrd="0" destOrd="0" presId="urn:microsoft.com/office/officeart/2005/8/layout/radial6"/>
    <dgm:cxn modelId="{DC17BE7D-9097-4378-B385-D095C2DD9D17}" srcId="{E0738596-0C1B-4C05-AFAF-55888F3C5611}" destId="{BE098F58-86A2-43F1-994E-A8C5245643FA}" srcOrd="0" destOrd="0" parTransId="{3CF95F39-9C09-4D62-A5FA-3EB73E82AED9}" sibTransId="{8EA5315E-28AC-4EAF-8B90-E331960C6378}"/>
    <dgm:cxn modelId="{A8F2C7BE-5471-493E-AD33-40568BFEF8D6}" type="presOf" srcId="{89AD2282-946E-4204-80CE-42E7C6A46863}" destId="{9B3B906F-D8A6-4313-B728-429E59D3C549}" srcOrd="0" destOrd="0" presId="urn:microsoft.com/office/officeart/2005/8/layout/radial6"/>
    <dgm:cxn modelId="{2F2E684D-CD1F-4192-80B5-6C69C2882F67}" srcId="{E0738596-0C1B-4C05-AFAF-55888F3C5611}" destId="{DDB083E6-A7D7-41C7-936D-8D69EA49FE87}" srcOrd="1" destOrd="0" parTransId="{1A110F2E-586C-44AC-B6E6-FF05698E8B5F}" sibTransId="{84346B92-37B6-4B05-98C1-E1C2810E61CF}"/>
    <dgm:cxn modelId="{351DD749-E526-4DB5-91A5-EA5FFB71239A}" type="presOf" srcId="{681A5A85-7AEA-45D7-ADD0-2F04FAE11449}" destId="{E98EE2DD-412F-4D70-8A0E-72D30F40FF03}" srcOrd="0" destOrd="0" presId="urn:microsoft.com/office/officeart/2005/8/layout/radial6"/>
    <dgm:cxn modelId="{C3D5C489-68A0-452C-85DF-D933AB119815}" type="presOf" srcId="{508CA70F-E832-4275-A2FB-1F42F54EC53C}" destId="{7A5BA96B-B4FF-4AF1-B78C-282FE2DA2BB0}" srcOrd="0" destOrd="0" presId="urn:microsoft.com/office/officeart/2005/8/layout/radial6"/>
    <dgm:cxn modelId="{AA99D8DD-2765-460A-8E53-BF77C69D6F80}" srcId="{E0738596-0C1B-4C05-AFAF-55888F3C5611}" destId="{DCD7DE60-83C0-4C16-A560-68CE880E814A}" srcOrd="3" destOrd="0" parTransId="{A148F5B9-BBA8-40B4-903C-E9E1788243DF}" sibTransId="{681A5A85-7AEA-45D7-ADD0-2F04FAE11449}"/>
    <dgm:cxn modelId="{6E4ED626-8FC9-40F9-BE22-3D1F48B8AA1C}" type="presOf" srcId="{DDB083E6-A7D7-41C7-936D-8D69EA49FE87}" destId="{6AC8E31C-345B-427B-BCD2-1BC8F6D06751}" srcOrd="0" destOrd="0" presId="urn:microsoft.com/office/officeart/2005/8/layout/radial6"/>
    <dgm:cxn modelId="{4CF1A661-424E-40EC-9556-5B5A1D1033F7}" type="presOf" srcId="{E0738596-0C1B-4C05-AFAF-55888F3C5611}" destId="{91FE7DC9-86DA-460D-8B8B-778FA68168A6}" srcOrd="0" destOrd="0" presId="urn:microsoft.com/office/officeart/2005/8/layout/radial6"/>
    <dgm:cxn modelId="{56E16674-91FF-40E3-BF32-A3D0D06C9B67}" type="presOf" srcId="{8EA5315E-28AC-4EAF-8B90-E331960C6378}" destId="{2AD2BC9B-098C-4E3C-961F-3774589B5CAC}" srcOrd="0" destOrd="0" presId="urn:microsoft.com/office/officeart/2005/8/layout/radial6"/>
    <dgm:cxn modelId="{8DCD8994-8879-4439-85D9-7280D5B7208D}" srcId="{E0738596-0C1B-4C05-AFAF-55888F3C5611}" destId="{508CA70F-E832-4275-A2FB-1F42F54EC53C}" srcOrd="2" destOrd="0" parTransId="{DC09F07F-821F-4E13-B8C9-7A971C5FB688}" sibTransId="{6F8E3E02-BACF-4518-B7E0-3CC5B57F6B11}"/>
    <dgm:cxn modelId="{0D15D4E2-98FA-42F6-AF0A-88DFE428ADDD}" type="presOf" srcId="{84346B92-37B6-4B05-98C1-E1C2810E61CF}" destId="{7AB399DB-1654-4365-9A18-480807A37082}" srcOrd="0" destOrd="0" presId="urn:microsoft.com/office/officeart/2005/8/layout/radial6"/>
    <dgm:cxn modelId="{795E58D0-ACB3-4661-A751-83A331D702CD}" type="presOf" srcId="{DCD7DE60-83C0-4C16-A560-68CE880E814A}" destId="{283B26C5-BC6B-47CD-BDDB-DFA927286077}" srcOrd="0" destOrd="0" presId="urn:microsoft.com/office/officeart/2005/8/layout/radial6"/>
    <dgm:cxn modelId="{53AE31ED-4E84-42D5-8D62-D38D83D5B3FB}" srcId="{89AD2282-946E-4204-80CE-42E7C6A46863}" destId="{E0738596-0C1B-4C05-AFAF-55888F3C5611}" srcOrd="0" destOrd="0" parTransId="{879FE16F-3156-4F5F-9B6F-0FEE5C6E4A06}" sibTransId="{BBE08B70-605F-4EC8-A44E-038BD262049F}"/>
    <dgm:cxn modelId="{734E57F5-9FA2-4F3B-A934-503543780AE2}" type="presParOf" srcId="{9B3B906F-D8A6-4313-B728-429E59D3C549}" destId="{91FE7DC9-86DA-460D-8B8B-778FA68168A6}" srcOrd="0" destOrd="0" presId="urn:microsoft.com/office/officeart/2005/8/layout/radial6"/>
    <dgm:cxn modelId="{6CE2F0D6-9E42-4AA9-80B0-F2D598300AAF}" type="presParOf" srcId="{9B3B906F-D8A6-4313-B728-429E59D3C549}" destId="{D489BAF8-4418-432A-8332-72DF4816B50A}" srcOrd="1" destOrd="0" presId="urn:microsoft.com/office/officeart/2005/8/layout/radial6"/>
    <dgm:cxn modelId="{16E8AF2A-6355-406D-8D30-D8B9E0A0E07F}" type="presParOf" srcId="{9B3B906F-D8A6-4313-B728-429E59D3C549}" destId="{7CD13F53-DB1D-44D7-9FB8-01C6B893983B}" srcOrd="2" destOrd="0" presId="urn:microsoft.com/office/officeart/2005/8/layout/radial6"/>
    <dgm:cxn modelId="{B1AF79DE-D042-4C84-AF9A-0A1678B42EA5}" type="presParOf" srcId="{9B3B906F-D8A6-4313-B728-429E59D3C549}" destId="{2AD2BC9B-098C-4E3C-961F-3774589B5CAC}" srcOrd="3" destOrd="0" presId="urn:microsoft.com/office/officeart/2005/8/layout/radial6"/>
    <dgm:cxn modelId="{4CF6DFEA-274B-4E5B-A804-ED6C1E89D856}" type="presParOf" srcId="{9B3B906F-D8A6-4313-B728-429E59D3C549}" destId="{6AC8E31C-345B-427B-BCD2-1BC8F6D06751}" srcOrd="4" destOrd="0" presId="urn:microsoft.com/office/officeart/2005/8/layout/radial6"/>
    <dgm:cxn modelId="{53F93664-CCB5-461E-8824-3E90D6C2FDD1}" type="presParOf" srcId="{9B3B906F-D8A6-4313-B728-429E59D3C549}" destId="{C469EFEB-FCC6-4218-8145-64229EBF6DE1}" srcOrd="5" destOrd="0" presId="urn:microsoft.com/office/officeart/2005/8/layout/radial6"/>
    <dgm:cxn modelId="{94F25396-7E72-4C31-8727-5B2A1FCA2883}" type="presParOf" srcId="{9B3B906F-D8A6-4313-B728-429E59D3C549}" destId="{7AB399DB-1654-4365-9A18-480807A37082}" srcOrd="6" destOrd="0" presId="urn:microsoft.com/office/officeart/2005/8/layout/radial6"/>
    <dgm:cxn modelId="{67AFB168-AAA6-48E3-95AC-8085FDF64D60}" type="presParOf" srcId="{9B3B906F-D8A6-4313-B728-429E59D3C549}" destId="{7A5BA96B-B4FF-4AF1-B78C-282FE2DA2BB0}" srcOrd="7" destOrd="0" presId="urn:microsoft.com/office/officeart/2005/8/layout/radial6"/>
    <dgm:cxn modelId="{3966EC62-A3A5-4211-96DC-C0C76EE9DAFA}" type="presParOf" srcId="{9B3B906F-D8A6-4313-B728-429E59D3C549}" destId="{31287BC4-3E27-4D45-A7C1-68E77E8C6472}" srcOrd="8" destOrd="0" presId="urn:microsoft.com/office/officeart/2005/8/layout/radial6"/>
    <dgm:cxn modelId="{DAF6E4E0-6C29-4735-BD73-F5C2BF53574B}" type="presParOf" srcId="{9B3B906F-D8A6-4313-B728-429E59D3C549}" destId="{F46213EB-7214-4B9E-A3C7-446DE7407877}" srcOrd="9" destOrd="0" presId="urn:microsoft.com/office/officeart/2005/8/layout/radial6"/>
    <dgm:cxn modelId="{0F879750-C385-470B-BB6F-5D768F17CA30}" type="presParOf" srcId="{9B3B906F-D8A6-4313-B728-429E59D3C549}" destId="{283B26C5-BC6B-47CD-BDDB-DFA927286077}" srcOrd="10" destOrd="0" presId="urn:microsoft.com/office/officeart/2005/8/layout/radial6"/>
    <dgm:cxn modelId="{3CCAB6E8-0D10-43D6-B6D1-2E0F817B9D7A}" type="presParOf" srcId="{9B3B906F-D8A6-4313-B728-429E59D3C549}" destId="{50E4476D-810A-4533-91BE-987D40D8D78B}" srcOrd="11" destOrd="0" presId="urn:microsoft.com/office/officeart/2005/8/layout/radial6"/>
    <dgm:cxn modelId="{90F01F4A-A79D-4245-8860-AAD33CA8C0DE}" type="presParOf" srcId="{9B3B906F-D8A6-4313-B728-429E59D3C549}" destId="{E98EE2DD-412F-4D70-8A0E-72D30F40FF03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C3826E-E080-4C2D-A4D1-1AB65780A1AA}" type="doc">
      <dgm:prSet loTypeId="urn:microsoft.com/office/officeart/2005/8/layout/process2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AE768B-030D-4434-A882-65485DD71D38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Вертикальный характер движения документов</a:t>
          </a:r>
          <a:endParaRPr lang="ru-RU" dirty="0"/>
        </a:p>
      </dgm:t>
    </dgm:pt>
    <dgm:pt modelId="{C54DFC98-675E-4F20-9293-7EFFF4EAC35B}" type="parTrans" cxnId="{CC5C7EC0-2B3A-45AD-B862-7DC3627DE43C}">
      <dgm:prSet/>
      <dgm:spPr/>
      <dgm:t>
        <a:bodyPr/>
        <a:lstStyle/>
        <a:p>
          <a:endParaRPr lang="ru-RU"/>
        </a:p>
      </dgm:t>
    </dgm:pt>
    <dgm:pt modelId="{4ECCA3F5-3BED-4D79-842E-F7CCE603A317}" type="sibTrans" cxnId="{CC5C7EC0-2B3A-45AD-B862-7DC3627DE43C}">
      <dgm:prSet/>
      <dgm:spPr/>
      <dgm:t>
        <a:bodyPr/>
        <a:lstStyle/>
        <a:p>
          <a:endParaRPr lang="ru-RU"/>
        </a:p>
      </dgm:t>
    </dgm:pt>
    <dgm:pt modelId="{04578D9C-EF77-4C45-87AD-BA3896717040}">
      <dgm:prSet phldrT="[Текст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Централизованный контроль (в рамках организации)</a:t>
          </a:r>
          <a:endParaRPr lang="ru-RU" dirty="0"/>
        </a:p>
      </dgm:t>
    </dgm:pt>
    <dgm:pt modelId="{5F31DC9B-ECD5-41CF-8316-F9867477993A}" type="parTrans" cxnId="{F2BC918F-3072-483D-ABEE-E6E3BD91C980}">
      <dgm:prSet/>
      <dgm:spPr/>
      <dgm:t>
        <a:bodyPr/>
        <a:lstStyle/>
        <a:p>
          <a:endParaRPr lang="ru-RU"/>
        </a:p>
      </dgm:t>
    </dgm:pt>
    <dgm:pt modelId="{D382309B-E8E7-4B32-BAB0-90F13B97504E}" type="sibTrans" cxnId="{F2BC918F-3072-483D-ABEE-E6E3BD91C980}">
      <dgm:prSet/>
      <dgm:spPr/>
      <dgm:t>
        <a:bodyPr/>
        <a:lstStyle/>
        <a:p>
          <a:endParaRPr lang="ru-RU"/>
        </a:p>
      </dgm:t>
    </dgm:pt>
    <dgm:pt modelId="{AC3A0D21-0E13-4237-BE22-21DCC55462FA}">
      <dgm:prSet phldrT="[Текст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Создание специализированных служб</a:t>
          </a:r>
          <a:endParaRPr lang="ru-RU" dirty="0"/>
        </a:p>
      </dgm:t>
    </dgm:pt>
    <dgm:pt modelId="{EC10F8A3-90A1-4DD9-B5D1-B0F5C0BCC6A0}" type="parTrans" cxnId="{24F7E5EE-10EF-4F2A-9B36-5A08ABE959B8}">
      <dgm:prSet/>
      <dgm:spPr/>
      <dgm:t>
        <a:bodyPr/>
        <a:lstStyle/>
        <a:p>
          <a:endParaRPr lang="ru-RU"/>
        </a:p>
      </dgm:t>
    </dgm:pt>
    <dgm:pt modelId="{98D7648A-0D5A-44B1-9717-432296FBCBB4}" type="sibTrans" cxnId="{24F7E5EE-10EF-4F2A-9B36-5A08ABE959B8}">
      <dgm:prSet/>
      <dgm:spPr/>
      <dgm:t>
        <a:bodyPr/>
        <a:lstStyle/>
        <a:p>
          <a:endParaRPr lang="ru-RU"/>
        </a:p>
      </dgm:t>
    </dgm:pt>
    <dgm:pt modelId="{2EF98706-185D-4C35-AC43-F5E352AC5ECB}" type="pres">
      <dgm:prSet presAssocID="{18C3826E-E080-4C2D-A4D1-1AB65780A1AA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5E56E8-911D-4359-AD8F-AC9A89E41348}" type="pres">
      <dgm:prSet presAssocID="{79AE768B-030D-4434-A882-65485DD71D3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84796-7CD4-4ADD-8461-F29E49E9FFE9}" type="pres">
      <dgm:prSet presAssocID="{4ECCA3F5-3BED-4D79-842E-F7CCE603A317}" presName="sibTrans" presStyleLbl="sibTrans2D1" presStyleIdx="0" presStyleCnt="2"/>
      <dgm:spPr/>
      <dgm:t>
        <a:bodyPr/>
        <a:lstStyle/>
        <a:p>
          <a:endParaRPr lang="ru-RU"/>
        </a:p>
      </dgm:t>
    </dgm:pt>
    <dgm:pt modelId="{31199F7C-A907-4526-A412-C9EBC10B4D3C}" type="pres">
      <dgm:prSet presAssocID="{4ECCA3F5-3BED-4D79-842E-F7CCE603A317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250A8EAF-67F1-4239-B98F-1C86B40F8A73}" type="pres">
      <dgm:prSet presAssocID="{04578D9C-EF77-4C45-87AD-BA389671704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AA6B78-59ED-4F50-9FDE-86BC545EE248}" type="pres">
      <dgm:prSet presAssocID="{D382309B-E8E7-4B32-BAB0-90F13B97504E}" presName="sibTrans" presStyleLbl="sibTrans2D1" presStyleIdx="1" presStyleCnt="2"/>
      <dgm:spPr/>
      <dgm:t>
        <a:bodyPr/>
        <a:lstStyle/>
        <a:p>
          <a:endParaRPr lang="ru-RU"/>
        </a:p>
      </dgm:t>
    </dgm:pt>
    <dgm:pt modelId="{3B5BFF98-7CBF-40B1-B034-CCFDDCC8FDB1}" type="pres">
      <dgm:prSet presAssocID="{D382309B-E8E7-4B32-BAB0-90F13B97504E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6B8DDBCA-04E9-4C35-95A3-EF93229F223D}" type="pres">
      <dgm:prSet presAssocID="{AC3A0D21-0E13-4237-BE22-21DCC55462F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D61F99-EED8-4DE9-82AA-364CABF4F197}" type="presOf" srcId="{D382309B-E8E7-4B32-BAB0-90F13B97504E}" destId="{3B5BFF98-7CBF-40B1-B034-CCFDDCC8FDB1}" srcOrd="1" destOrd="0" presId="urn:microsoft.com/office/officeart/2005/8/layout/process2"/>
    <dgm:cxn modelId="{E4D95115-4ED6-4CD8-812F-8A66C1B20F51}" type="presOf" srcId="{4ECCA3F5-3BED-4D79-842E-F7CCE603A317}" destId="{CA184796-7CD4-4ADD-8461-F29E49E9FFE9}" srcOrd="0" destOrd="0" presId="urn:microsoft.com/office/officeart/2005/8/layout/process2"/>
    <dgm:cxn modelId="{E3C350EF-4A3B-4FB4-9411-0D2BEBAC1A67}" type="presOf" srcId="{AC3A0D21-0E13-4237-BE22-21DCC55462FA}" destId="{6B8DDBCA-04E9-4C35-95A3-EF93229F223D}" srcOrd="0" destOrd="0" presId="urn:microsoft.com/office/officeart/2005/8/layout/process2"/>
    <dgm:cxn modelId="{D8D639A0-EB54-4A1A-8CF0-C3D86ACB5F41}" type="presOf" srcId="{D382309B-E8E7-4B32-BAB0-90F13B97504E}" destId="{6AAA6B78-59ED-4F50-9FDE-86BC545EE248}" srcOrd="0" destOrd="0" presId="urn:microsoft.com/office/officeart/2005/8/layout/process2"/>
    <dgm:cxn modelId="{DBAE4126-4CCD-41A6-A194-8846FA845A45}" type="presOf" srcId="{18C3826E-E080-4C2D-A4D1-1AB65780A1AA}" destId="{2EF98706-185D-4C35-AC43-F5E352AC5ECB}" srcOrd="0" destOrd="0" presId="urn:microsoft.com/office/officeart/2005/8/layout/process2"/>
    <dgm:cxn modelId="{C3D4D29E-32B1-48D7-B63E-8BAE2BDCF19A}" type="presOf" srcId="{4ECCA3F5-3BED-4D79-842E-F7CCE603A317}" destId="{31199F7C-A907-4526-A412-C9EBC10B4D3C}" srcOrd="1" destOrd="0" presId="urn:microsoft.com/office/officeart/2005/8/layout/process2"/>
    <dgm:cxn modelId="{24F7E5EE-10EF-4F2A-9B36-5A08ABE959B8}" srcId="{18C3826E-E080-4C2D-A4D1-1AB65780A1AA}" destId="{AC3A0D21-0E13-4237-BE22-21DCC55462FA}" srcOrd="2" destOrd="0" parTransId="{EC10F8A3-90A1-4DD9-B5D1-B0F5C0BCC6A0}" sibTransId="{98D7648A-0D5A-44B1-9717-432296FBCBB4}"/>
    <dgm:cxn modelId="{08ED4E98-C4E5-401B-9AF8-A0B58554A73A}" type="presOf" srcId="{04578D9C-EF77-4C45-87AD-BA3896717040}" destId="{250A8EAF-67F1-4239-B98F-1C86B40F8A73}" srcOrd="0" destOrd="0" presId="urn:microsoft.com/office/officeart/2005/8/layout/process2"/>
    <dgm:cxn modelId="{228C0B30-66BA-4E20-B983-C87B363B58EF}" type="presOf" srcId="{79AE768B-030D-4434-A882-65485DD71D38}" destId="{C95E56E8-911D-4359-AD8F-AC9A89E41348}" srcOrd="0" destOrd="0" presId="urn:microsoft.com/office/officeart/2005/8/layout/process2"/>
    <dgm:cxn modelId="{CC5C7EC0-2B3A-45AD-B862-7DC3627DE43C}" srcId="{18C3826E-E080-4C2D-A4D1-1AB65780A1AA}" destId="{79AE768B-030D-4434-A882-65485DD71D38}" srcOrd="0" destOrd="0" parTransId="{C54DFC98-675E-4F20-9293-7EFFF4EAC35B}" sibTransId="{4ECCA3F5-3BED-4D79-842E-F7CCE603A317}"/>
    <dgm:cxn modelId="{F2BC918F-3072-483D-ABEE-E6E3BD91C980}" srcId="{18C3826E-E080-4C2D-A4D1-1AB65780A1AA}" destId="{04578D9C-EF77-4C45-87AD-BA3896717040}" srcOrd="1" destOrd="0" parTransId="{5F31DC9B-ECD5-41CF-8316-F9867477993A}" sibTransId="{D382309B-E8E7-4B32-BAB0-90F13B97504E}"/>
    <dgm:cxn modelId="{F198FD04-EC51-4A5E-9D8C-7A1A0C823884}" type="presParOf" srcId="{2EF98706-185D-4C35-AC43-F5E352AC5ECB}" destId="{C95E56E8-911D-4359-AD8F-AC9A89E41348}" srcOrd="0" destOrd="0" presId="urn:microsoft.com/office/officeart/2005/8/layout/process2"/>
    <dgm:cxn modelId="{27AE2C9D-7DA6-46DD-A8AF-978053F0E9CF}" type="presParOf" srcId="{2EF98706-185D-4C35-AC43-F5E352AC5ECB}" destId="{CA184796-7CD4-4ADD-8461-F29E49E9FFE9}" srcOrd="1" destOrd="0" presId="urn:microsoft.com/office/officeart/2005/8/layout/process2"/>
    <dgm:cxn modelId="{45542233-F762-400C-855B-131DD507213A}" type="presParOf" srcId="{CA184796-7CD4-4ADD-8461-F29E49E9FFE9}" destId="{31199F7C-A907-4526-A412-C9EBC10B4D3C}" srcOrd="0" destOrd="0" presId="urn:microsoft.com/office/officeart/2005/8/layout/process2"/>
    <dgm:cxn modelId="{0844C8A0-6131-4FBB-91EE-3092F85F7F6D}" type="presParOf" srcId="{2EF98706-185D-4C35-AC43-F5E352AC5ECB}" destId="{250A8EAF-67F1-4239-B98F-1C86B40F8A73}" srcOrd="2" destOrd="0" presId="urn:microsoft.com/office/officeart/2005/8/layout/process2"/>
    <dgm:cxn modelId="{46A07309-56D5-42AD-A3BA-2A1F377D399C}" type="presParOf" srcId="{2EF98706-185D-4C35-AC43-F5E352AC5ECB}" destId="{6AAA6B78-59ED-4F50-9FDE-86BC545EE248}" srcOrd="3" destOrd="0" presId="urn:microsoft.com/office/officeart/2005/8/layout/process2"/>
    <dgm:cxn modelId="{14EF4E74-C140-4EBB-8264-93D3CF9D6FD7}" type="presParOf" srcId="{6AAA6B78-59ED-4F50-9FDE-86BC545EE248}" destId="{3B5BFF98-7CBF-40B1-B034-CCFDDCC8FDB1}" srcOrd="0" destOrd="0" presId="urn:microsoft.com/office/officeart/2005/8/layout/process2"/>
    <dgm:cxn modelId="{50C5F0DC-1CD9-4D60-A49D-F9090DAFB258}" type="presParOf" srcId="{2EF98706-185D-4C35-AC43-F5E352AC5ECB}" destId="{6B8DDBCA-04E9-4C35-95A3-EF93229F223D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1FB646-FCA4-4CF0-A7E2-B1A6596D98F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4FF0394-5345-42A9-9DAB-8D765307D92C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Горизонтальный характер движения документов</a:t>
          </a:r>
          <a:endParaRPr lang="ru-RU" dirty="0"/>
        </a:p>
      </dgm:t>
    </dgm:pt>
    <dgm:pt modelId="{19E11E04-7A72-4F30-9989-449EDA97FF5C}" type="parTrans" cxnId="{263BB758-A515-4BC5-B44D-1D5CBAEC0105}">
      <dgm:prSet/>
      <dgm:spPr/>
      <dgm:t>
        <a:bodyPr/>
        <a:lstStyle/>
        <a:p>
          <a:endParaRPr lang="ru-RU"/>
        </a:p>
      </dgm:t>
    </dgm:pt>
    <dgm:pt modelId="{3BE82478-7248-4C73-8A68-D8883633D690}" type="sibTrans" cxnId="{263BB758-A515-4BC5-B44D-1D5CBAEC0105}">
      <dgm:prSet/>
      <dgm:spPr/>
      <dgm:t>
        <a:bodyPr/>
        <a:lstStyle/>
        <a:p>
          <a:endParaRPr lang="ru-RU"/>
        </a:p>
      </dgm:t>
    </dgm:pt>
    <dgm:pt modelId="{3AC72692-BC7E-4917-8EAB-5F83C5BFFA99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Отсутствие централизованного контроля (в рамках организации)</a:t>
          </a:r>
          <a:endParaRPr lang="ru-RU" dirty="0"/>
        </a:p>
      </dgm:t>
    </dgm:pt>
    <dgm:pt modelId="{BA2798D1-34E9-4A6B-9601-070513724852}" type="parTrans" cxnId="{F58E21E8-53F6-4ACC-A66A-25B34926B9A0}">
      <dgm:prSet/>
      <dgm:spPr/>
      <dgm:t>
        <a:bodyPr/>
        <a:lstStyle/>
        <a:p>
          <a:endParaRPr lang="ru-RU"/>
        </a:p>
      </dgm:t>
    </dgm:pt>
    <dgm:pt modelId="{FB066765-C00F-44BC-95FB-529BFE7A2BC7}" type="sibTrans" cxnId="{F58E21E8-53F6-4ACC-A66A-25B34926B9A0}">
      <dgm:prSet/>
      <dgm:spPr/>
      <dgm:t>
        <a:bodyPr/>
        <a:lstStyle/>
        <a:p>
          <a:endParaRPr lang="ru-RU"/>
        </a:p>
      </dgm:t>
    </dgm:pt>
    <dgm:pt modelId="{E8B04302-8E32-4FF3-A735-6B7C2B74B0DC}">
      <dgm:prSet phldrT="[Текст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Специализированные службы не создаются</a:t>
          </a:r>
          <a:endParaRPr lang="ru-RU" dirty="0"/>
        </a:p>
      </dgm:t>
    </dgm:pt>
    <dgm:pt modelId="{83BFB07E-A0D8-4ABF-9A08-68FFD03DC4C9}" type="parTrans" cxnId="{9BD3841F-2309-429C-B955-94E1764870CB}">
      <dgm:prSet/>
      <dgm:spPr/>
      <dgm:t>
        <a:bodyPr/>
        <a:lstStyle/>
        <a:p>
          <a:endParaRPr lang="ru-RU"/>
        </a:p>
      </dgm:t>
    </dgm:pt>
    <dgm:pt modelId="{21E5BC81-D4D6-4A54-B71A-855FA002C65A}" type="sibTrans" cxnId="{9BD3841F-2309-429C-B955-94E1764870CB}">
      <dgm:prSet/>
      <dgm:spPr/>
      <dgm:t>
        <a:bodyPr/>
        <a:lstStyle/>
        <a:p>
          <a:endParaRPr lang="ru-RU"/>
        </a:p>
      </dgm:t>
    </dgm:pt>
    <dgm:pt modelId="{34823584-7801-44C9-B1ED-938F4EF9AF66}" type="pres">
      <dgm:prSet presAssocID="{9B1FB646-FCA4-4CF0-A7E2-B1A6596D98F7}" presName="linearFlow" presStyleCnt="0">
        <dgm:presLayoutVars>
          <dgm:resizeHandles val="exact"/>
        </dgm:presLayoutVars>
      </dgm:prSet>
      <dgm:spPr/>
    </dgm:pt>
    <dgm:pt modelId="{23ECA7D1-9EEB-4D48-A0EF-87595DB73262}" type="pres">
      <dgm:prSet presAssocID="{24FF0394-5345-42A9-9DAB-8D765307D92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56437C-CB36-49BB-A17E-AFC18EB5BF1E}" type="pres">
      <dgm:prSet presAssocID="{3BE82478-7248-4C73-8A68-D8883633D690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E1FA8FF-2E98-4F81-B176-9530595C846A}" type="pres">
      <dgm:prSet presAssocID="{3BE82478-7248-4C73-8A68-D8883633D690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4A6425DC-58DF-4570-A746-472ED04C21AC}" type="pres">
      <dgm:prSet presAssocID="{3AC72692-BC7E-4917-8EAB-5F83C5BFFA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4601F1-6CE3-4B34-92E7-169F7751899D}" type="pres">
      <dgm:prSet presAssocID="{FB066765-C00F-44BC-95FB-529BFE7A2BC7}" presName="sibTrans" presStyleLbl="sibTrans2D1" presStyleIdx="1" presStyleCnt="2"/>
      <dgm:spPr/>
      <dgm:t>
        <a:bodyPr/>
        <a:lstStyle/>
        <a:p>
          <a:endParaRPr lang="ru-RU"/>
        </a:p>
      </dgm:t>
    </dgm:pt>
    <dgm:pt modelId="{FD3A2A57-8835-4264-BFAA-1E2F7DC8F27A}" type="pres">
      <dgm:prSet presAssocID="{FB066765-C00F-44BC-95FB-529BFE7A2BC7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BB35DB58-568A-4696-B74A-C200CCC227EE}" type="pres">
      <dgm:prSet presAssocID="{E8B04302-8E32-4FF3-A735-6B7C2B74B0D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4459F8-D082-469C-B4BE-110104336AB5}" type="presOf" srcId="{3AC72692-BC7E-4917-8EAB-5F83C5BFFA99}" destId="{4A6425DC-58DF-4570-A746-472ED04C21AC}" srcOrd="0" destOrd="0" presId="urn:microsoft.com/office/officeart/2005/8/layout/process2"/>
    <dgm:cxn modelId="{6BE3B538-5681-483F-90BA-52F22E2625EC}" type="presOf" srcId="{9B1FB646-FCA4-4CF0-A7E2-B1A6596D98F7}" destId="{34823584-7801-44C9-B1ED-938F4EF9AF66}" srcOrd="0" destOrd="0" presId="urn:microsoft.com/office/officeart/2005/8/layout/process2"/>
    <dgm:cxn modelId="{02330687-46AD-4762-B29F-C8AADED35945}" type="presOf" srcId="{3BE82478-7248-4C73-8A68-D8883633D690}" destId="{BE1FA8FF-2E98-4F81-B176-9530595C846A}" srcOrd="1" destOrd="0" presId="urn:microsoft.com/office/officeart/2005/8/layout/process2"/>
    <dgm:cxn modelId="{CE4871B4-82C6-4D8D-88C8-5721D636FA2D}" type="presOf" srcId="{FB066765-C00F-44BC-95FB-529BFE7A2BC7}" destId="{544601F1-6CE3-4B34-92E7-169F7751899D}" srcOrd="0" destOrd="0" presId="urn:microsoft.com/office/officeart/2005/8/layout/process2"/>
    <dgm:cxn modelId="{9BD3841F-2309-429C-B955-94E1764870CB}" srcId="{9B1FB646-FCA4-4CF0-A7E2-B1A6596D98F7}" destId="{E8B04302-8E32-4FF3-A735-6B7C2B74B0DC}" srcOrd="2" destOrd="0" parTransId="{83BFB07E-A0D8-4ABF-9A08-68FFD03DC4C9}" sibTransId="{21E5BC81-D4D6-4A54-B71A-855FA002C65A}"/>
    <dgm:cxn modelId="{873EB839-9C67-4401-9189-53E918CB6337}" type="presOf" srcId="{E8B04302-8E32-4FF3-A735-6B7C2B74B0DC}" destId="{BB35DB58-568A-4696-B74A-C200CCC227EE}" srcOrd="0" destOrd="0" presId="urn:microsoft.com/office/officeart/2005/8/layout/process2"/>
    <dgm:cxn modelId="{CFBA434D-9453-4C9D-AAE6-680CC784D491}" type="presOf" srcId="{3BE82478-7248-4C73-8A68-D8883633D690}" destId="{7E56437C-CB36-49BB-A17E-AFC18EB5BF1E}" srcOrd="0" destOrd="0" presId="urn:microsoft.com/office/officeart/2005/8/layout/process2"/>
    <dgm:cxn modelId="{F58E21E8-53F6-4ACC-A66A-25B34926B9A0}" srcId="{9B1FB646-FCA4-4CF0-A7E2-B1A6596D98F7}" destId="{3AC72692-BC7E-4917-8EAB-5F83C5BFFA99}" srcOrd="1" destOrd="0" parTransId="{BA2798D1-34E9-4A6B-9601-070513724852}" sibTransId="{FB066765-C00F-44BC-95FB-529BFE7A2BC7}"/>
    <dgm:cxn modelId="{EA07EC3E-5358-4C46-A7E0-07D85C063AFF}" type="presOf" srcId="{FB066765-C00F-44BC-95FB-529BFE7A2BC7}" destId="{FD3A2A57-8835-4264-BFAA-1E2F7DC8F27A}" srcOrd="1" destOrd="0" presId="urn:microsoft.com/office/officeart/2005/8/layout/process2"/>
    <dgm:cxn modelId="{F79ED374-BE01-4088-822F-52759F445001}" type="presOf" srcId="{24FF0394-5345-42A9-9DAB-8D765307D92C}" destId="{23ECA7D1-9EEB-4D48-A0EF-87595DB73262}" srcOrd="0" destOrd="0" presId="urn:microsoft.com/office/officeart/2005/8/layout/process2"/>
    <dgm:cxn modelId="{263BB758-A515-4BC5-B44D-1D5CBAEC0105}" srcId="{9B1FB646-FCA4-4CF0-A7E2-B1A6596D98F7}" destId="{24FF0394-5345-42A9-9DAB-8D765307D92C}" srcOrd="0" destOrd="0" parTransId="{19E11E04-7A72-4F30-9989-449EDA97FF5C}" sibTransId="{3BE82478-7248-4C73-8A68-D8883633D690}"/>
    <dgm:cxn modelId="{B2E735A9-472D-4D5F-9F11-23C5AAA4C4BF}" type="presParOf" srcId="{34823584-7801-44C9-B1ED-938F4EF9AF66}" destId="{23ECA7D1-9EEB-4D48-A0EF-87595DB73262}" srcOrd="0" destOrd="0" presId="urn:microsoft.com/office/officeart/2005/8/layout/process2"/>
    <dgm:cxn modelId="{FC6BB74A-617E-4045-9E01-12C186F761D3}" type="presParOf" srcId="{34823584-7801-44C9-B1ED-938F4EF9AF66}" destId="{7E56437C-CB36-49BB-A17E-AFC18EB5BF1E}" srcOrd="1" destOrd="0" presId="urn:microsoft.com/office/officeart/2005/8/layout/process2"/>
    <dgm:cxn modelId="{6FE3FA66-B406-407C-8CFE-1503248C7019}" type="presParOf" srcId="{7E56437C-CB36-49BB-A17E-AFC18EB5BF1E}" destId="{BE1FA8FF-2E98-4F81-B176-9530595C846A}" srcOrd="0" destOrd="0" presId="urn:microsoft.com/office/officeart/2005/8/layout/process2"/>
    <dgm:cxn modelId="{AFB73F74-C8C8-4AE2-AE76-AC1FB2DFA77F}" type="presParOf" srcId="{34823584-7801-44C9-B1ED-938F4EF9AF66}" destId="{4A6425DC-58DF-4570-A746-472ED04C21AC}" srcOrd="2" destOrd="0" presId="urn:microsoft.com/office/officeart/2005/8/layout/process2"/>
    <dgm:cxn modelId="{1898C5C4-0673-4A9C-B3CE-28D873DF1236}" type="presParOf" srcId="{34823584-7801-44C9-B1ED-938F4EF9AF66}" destId="{544601F1-6CE3-4B34-92E7-169F7751899D}" srcOrd="3" destOrd="0" presId="urn:microsoft.com/office/officeart/2005/8/layout/process2"/>
    <dgm:cxn modelId="{E852FDF7-899E-4C1C-9E6A-D1617A381FDE}" type="presParOf" srcId="{544601F1-6CE3-4B34-92E7-169F7751899D}" destId="{FD3A2A57-8835-4264-BFAA-1E2F7DC8F27A}" srcOrd="0" destOrd="0" presId="urn:microsoft.com/office/officeart/2005/8/layout/process2"/>
    <dgm:cxn modelId="{67922F79-1D90-432B-8A0F-963B08E8DD94}" type="presParOf" srcId="{34823584-7801-44C9-B1ED-938F4EF9AF66}" destId="{BB35DB58-568A-4696-B74A-C200CCC227E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8EE2DD-412F-4D70-8A0E-72D30F40FF03}">
      <dsp:nvSpPr>
        <dsp:cNvPr id="0" name=""/>
        <dsp:cNvSpPr/>
      </dsp:nvSpPr>
      <dsp:spPr>
        <a:xfrm>
          <a:off x="1895552" y="499284"/>
          <a:ext cx="3337686" cy="3337686"/>
        </a:xfrm>
        <a:prstGeom prst="blockArc">
          <a:avLst>
            <a:gd name="adj1" fmla="val 10800000"/>
            <a:gd name="adj2" fmla="val 162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6213EB-7214-4B9E-A3C7-446DE7407877}">
      <dsp:nvSpPr>
        <dsp:cNvPr id="0" name=""/>
        <dsp:cNvSpPr/>
      </dsp:nvSpPr>
      <dsp:spPr>
        <a:xfrm>
          <a:off x="1895552" y="499284"/>
          <a:ext cx="3337686" cy="3337686"/>
        </a:xfrm>
        <a:prstGeom prst="blockArc">
          <a:avLst>
            <a:gd name="adj1" fmla="val 5400000"/>
            <a:gd name="adj2" fmla="val 108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B399DB-1654-4365-9A18-480807A37082}">
      <dsp:nvSpPr>
        <dsp:cNvPr id="0" name=""/>
        <dsp:cNvSpPr/>
      </dsp:nvSpPr>
      <dsp:spPr>
        <a:xfrm>
          <a:off x="1895552" y="499284"/>
          <a:ext cx="3337686" cy="3337686"/>
        </a:xfrm>
        <a:prstGeom prst="blockArc">
          <a:avLst>
            <a:gd name="adj1" fmla="val 0"/>
            <a:gd name="adj2" fmla="val 54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D2BC9B-098C-4E3C-961F-3774589B5CAC}">
      <dsp:nvSpPr>
        <dsp:cNvPr id="0" name=""/>
        <dsp:cNvSpPr/>
      </dsp:nvSpPr>
      <dsp:spPr>
        <a:xfrm>
          <a:off x="1895552" y="499284"/>
          <a:ext cx="3337686" cy="3337686"/>
        </a:xfrm>
        <a:prstGeom prst="blockArc">
          <a:avLst>
            <a:gd name="adj1" fmla="val 16200000"/>
            <a:gd name="adj2" fmla="val 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E7DC9-86DA-460D-8B8B-778FA68168A6}">
      <dsp:nvSpPr>
        <dsp:cNvPr id="0" name=""/>
        <dsp:cNvSpPr/>
      </dsp:nvSpPr>
      <dsp:spPr>
        <a:xfrm>
          <a:off x="2796867" y="1400599"/>
          <a:ext cx="1535057" cy="1535057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Серия стандартов </a:t>
          </a:r>
          <a:r>
            <a:rPr lang="en-US" sz="1600" b="1" kern="1200" dirty="0" smtClean="0"/>
            <a:t>ISO 9000</a:t>
          </a:r>
          <a:endParaRPr lang="ru-RU" sz="1600" b="1" kern="1200" dirty="0"/>
        </a:p>
      </dsp:txBody>
      <dsp:txXfrm>
        <a:off x="3021671" y="1625403"/>
        <a:ext cx="1085449" cy="1085449"/>
      </dsp:txXfrm>
    </dsp:sp>
    <dsp:sp modelId="{D489BAF8-4418-432A-8332-72DF4816B50A}">
      <dsp:nvSpPr>
        <dsp:cNvPr id="0" name=""/>
        <dsp:cNvSpPr/>
      </dsp:nvSpPr>
      <dsp:spPr>
        <a:xfrm>
          <a:off x="3027125" y="698"/>
          <a:ext cx="1074540" cy="1074540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ISO/IEC 17799-2005 </a:t>
          </a:r>
          <a:endParaRPr lang="ru-RU" sz="1800" b="1" kern="1200" dirty="0"/>
        </a:p>
      </dsp:txBody>
      <dsp:txXfrm>
        <a:off x="3184488" y="158061"/>
        <a:ext cx="759814" cy="759814"/>
      </dsp:txXfrm>
    </dsp:sp>
    <dsp:sp modelId="{6AC8E31C-345B-427B-BCD2-1BC8F6D06751}">
      <dsp:nvSpPr>
        <dsp:cNvPr id="0" name=""/>
        <dsp:cNvSpPr/>
      </dsp:nvSpPr>
      <dsp:spPr>
        <a:xfrm>
          <a:off x="4657285" y="1630857"/>
          <a:ext cx="1074540" cy="1074540"/>
        </a:xfrm>
        <a:prstGeom prst="ellipse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/>
            <a:t>ISO/TR 15801</a:t>
          </a:r>
          <a:r>
            <a:rPr lang="ru-RU" sz="1000" i="1" kern="1200" dirty="0" smtClean="0"/>
            <a:t> </a:t>
          </a:r>
          <a:endParaRPr lang="ru-RU" sz="1000" kern="1200" dirty="0"/>
        </a:p>
      </dsp:txBody>
      <dsp:txXfrm>
        <a:off x="4814648" y="1788220"/>
        <a:ext cx="759814" cy="759814"/>
      </dsp:txXfrm>
    </dsp:sp>
    <dsp:sp modelId="{7A5BA96B-B4FF-4AF1-B78C-282FE2DA2BB0}">
      <dsp:nvSpPr>
        <dsp:cNvPr id="0" name=""/>
        <dsp:cNvSpPr/>
      </dsp:nvSpPr>
      <dsp:spPr>
        <a:xfrm>
          <a:off x="3027125" y="3261017"/>
          <a:ext cx="1074540" cy="1074540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ISO 15489-2001</a:t>
          </a:r>
          <a:r>
            <a:rPr lang="ru-RU" sz="1700" kern="1200" dirty="0" smtClean="0"/>
            <a:t> </a:t>
          </a:r>
          <a:endParaRPr lang="ru-RU" sz="1700" kern="1200" dirty="0"/>
        </a:p>
      </dsp:txBody>
      <dsp:txXfrm>
        <a:off x="3184488" y="3418380"/>
        <a:ext cx="759814" cy="759814"/>
      </dsp:txXfrm>
    </dsp:sp>
    <dsp:sp modelId="{283B26C5-BC6B-47CD-BDDB-DFA927286077}">
      <dsp:nvSpPr>
        <dsp:cNvPr id="0" name=""/>
        <dsp:cNvSpPr/>
      </dsp:nvSpPr>
      <dsp:spPr>
        <a:xfrm>
          <a:off x="1396966" y="1630857"/>
          <a:ext cx="1074540" cy="1074540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ISO</a:t>
          </a:r>
          <a:r>
            <a:rPr lang="ru-RU" sz="1800" b="1" kern="1200" dirty="0" smtClean="0"/>
            <a:t> 23081 </a:t>
          </a:r>
          <a:endParaRPr lang="ru-RU" sz="1800" b="1" kern="1200" dirty="0"/>
        </a:p>
      </dsp:txBody>
      <dsp:txXfrm>
        <a:off x="1554329" y="1788220"/>
        <a:ext cx="759814" cy="7598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E56E8-911D-4359-AD8F-AC9A89E41348}">
      <dsp:nvSpPr>
        <dsp:cNvPr id="0" name=""/>
        <dsp:cNvSpPr/>
      </dsp:nvSpPr>
      <dsp:spPr>
        <a:xfrm>
          <a:off x="1283766" y="0"/>
          <a:ext cx="2352674" cy="101600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Вертикальный характер движения документов</a:t>
          </a:r>
          <a:endParaRPr lang="ru-RU" sz="1800" kern="1200" dirty="0"/>
        </a:p>
      </dsp:txBody>
      <dsp:txXfrm>
        <a:off x="1313524" y="29758"/>
        <a:ext cx="2293158" cy="956484"/>
      </dsp:txXfrm>
    </dsp:sp>
    <dsp:sp modelId="{CA184796-7CD4-4ADD-8461-F29E49E9FFE9}">
      <dsp:nvSpPr>
        <dsp:cNvPr id="0" name=""/>
        <dsp:cNvSpPr/>
      </dsp:nvSpPr>
      <dsp:spPr>
        <a:xfrm rot="5400000">
          <a:off x="2269604" y="1041399"/>
          <a:ext cx="380999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2322944" y="1079499"/>
        <a:ext cx="274320" cy="266699"/>
      </dsp:txXfrm>
    </dsp:sp>
    <dsp:sp modelId="{250A8EAF-67F1-4239-B98F-1C86B40F8A73}">
      <dsp:nvSpPr>
        <dsp:cNvPr id="0" name=""/>
        <dsp:cNvSpPr/>
      </dsp:nvSpPr>
      <dsp:spPr>
        <a:xfrm>
          <a:off x="1283766" y="1523999"/>
          <a:ext cx="2352674" cy="101600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Централизованный контроль (в рамках организации)</a:t>
          </a:r>
          <a:endParaRPr lang="ru-RU" sz="1800" kern="1200" dirty="0"/>
        </a:p>
      </dsp:txBody>
      <dsp:txXfrm>
        <a:off x="1313524" y="1553757"/>
        <a:ext cx="2293158" cy="956484"/>
      </dsp:txXfrm>
    </dsp:sp>
    <dsp:sp modelId="{6AAA6B78-59ED-4F50-9FDE-86BC545EE248}">
      <dsp:nvSpPr>
        <dsp:cNvPr id="0" name=""/>
        <dsp:cNvSpPr/>
      </dsp:nvSpPr>
      <dsp:spPr>
        <a:xfrm rot="5400000">
          <a:off x="2269604" y="2565399"/>
          <a:ext cx="381000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2322944" y="2603499"/>
        <a:ext cx="274320" cy="266700"/>
      </dsp:txXfrm>
    </dsp:sp>
    <dsp:sp modelId="{6B8DDBCA-04E9-4C35-95A3-EF93229F223D}">
      <dsp:nvSpPr>
        <dsp:cNvPr id="0" name=""/>
        <dsp:cNvSpPr/>
      </dsp:nvSpPr>
      <dsp:spPr>
        <a:xfrm>
          <a:off x="1283766" y="3047999"/>
          <a:ext cx="2352674" cy="101600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Создание специализированных служб</a:t>
          </a:r>
          <a:endParaRPr lang="ru-RU" sz="1800" kern="1200" dirty="0"/>
        </a:p>
      </dsp:txBody>
      <dsp:txXfrm>
        <a:off x="1313524" y="3077757"/>
        <a:ext cx="2293158" cy="9564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CA7D1-9EEB-4D48-A0EF-87595DB73262}">
      <dsp:nvSpPr>
        <dsp:cNvPr id="0" name=""/>
        <dsp:cNvSpPr/>
      </dsp:nvSpPr>
      <dsp:spPr>
        <a:xfrm>
          <a:off x="1486250" y="0"/>
          <a:ext cx="3123498" cy="106211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Горизонтальный характер движения документов</a:t>
          </a:r>
          <a:endParaRPr lang="ru-RU" sz="1800" kern="1200" dirty="0"/>
        </a:p>
      </dsp:txBody>
      <dsp:txXfrm>
        <a:off x="1517358" y="31108"/>
        <a:ext cx="3061282" cy="999902"/>
      </dsp:txXfrm>
    </dsp:sp>
    <dsp:sp modelId="{7E56437C-CB36-49BB-A17E-AFC18EB5BF1E}">
      <dsp:nvSpPr>
        <dsp:cNvPr id="0" name=""/>
        <dsp:cNvSpPr/>
      </dsp:nvSpPr>
      <dsp:spPr>
        <a:xfrm rot="5400000">
          <a:off x="2848852" y="1088670"/>
          <a:ext cx="398294" cy="477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2904614" y="1128499"/>
        <a:ext cx="286771" cy="278806"/>
      </dsp:txXfrm>
    </dsp:sp>
    <dsp:sp modelId="{4A6425DC-58DF-4570-A746-472ED04C21AC}">
      <dsp:nvSpPr>
        <dsp:cNvPr id="0" name=""/>
        <dsp:cNvSpPr/>
      </dsp:nvSpPr>
      <dsp:spPr>
        <a:xfrm>
          <a:off x="1486250" y="1593177"/>
          <a:ext cx="3123498" cy="106211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Отсутствие централизованного контроля (в рамках организации)</a:t>
          </a:r>
          <a:endParaRPr lang="ru-RU" sz="1800" kern="1200" dirty="0"/>
        </a:p>
      </dsp:txBody>
      <dsp:txXfrm>
        <a:off x="1517358" y="1624285"/>
        <a:ext cx="3061282" cy="999902"/>
      </dsp:txXfrm>
    </dsp:sp>
    <dsp:sp modelId="{544601F1-6CE3-4B34-92E7-169F7751899D}">
      <dsp:nvSpPr>
        <dsp:cNvPr id="0" name=""/>
        <dsp:cNvSpPr/>
      </dsp:nvSpPr>
      <dsp:spPr>
        <a:xfrm rot="5400000">
          <a:off x="2848852" y="2681847"/>
          <a:ext cx="398294" cy="477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2904614" y="2721676"/>
        <a:ext cx="286771" cy="278806"/>
      </dsp:txXfrm>
    </dsp:sp>
    <dsp:sp modelId="{BB35DB58-568A-4696-B74A-C200CCC227EE}">
      <dsp:nvSpPr>
        <dsp:cNvPr id="0" name=""/>
        <dsp:cNvSpPr/>
      </dsp:nvSpPr>
      <dsp:spPr>
        <a:xfrm>
          <a:off x="1486250" y="3186354"/>
          <a:ext cx="3123498" cy="106211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Специализированные службы не создаются</a:t>
          </a:r>
          <a:endParaRPr lang="ru-RU" sz="1800" kern="1200" dirty="0"/>
        </a:p>
      </dsp:txBody>
      <dsp:txXfrm>
        <a:off x="1517358" y="3217462"/>
        <a:ext cx="3061282" cy="999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B5ED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Autofit/>
          </a:bodyPr>
          <a:lstStyle/>
          <a:p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Государственное автономное профессиональное </a:t>
            </a:r>
            <a:br>
              <a:rPr lang="ru-RU" sz="2400" dirty="0" smtClean="0"/>
            </a:br>
            <a:r>
              <a:rPr lang="ru-RU" sz="2400" dirty="0" smtClean="0"/>
              <a:t>образовательное учреждение Иркутской области</a:t>
            </a:r>
            <a:br>
              <a:rPr lang="ru-RU" sz="2400" dirty="0" smtClean="0"/>
            </a:br>
            <a:r>
              <a:rPr lang="ru-RU" sz="2400" dirty="0" smtClean="0"/>
              <a:t>«Байкальский техникум отраслевых технологий и сервиса</a:t>
            </a:r>
            <a:r>
              <a:rPr lang="ru-RU" sz="2000" dirty="0" smtClean="0"/>
              <a:t>»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2636912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Тема: «Законодательно-нормативное регулирование управления документацией в странах Западной Европы и США»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4365104"/>
            <a:ext cx="3312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b="1" dirty="0" smtClean="0"/>
              <a:t>Выполнила студентка</a:t>
            </a:r>
            <a:endParaRPr lang="ru-RU" dirty="0" smtClean="0"/>
          </a:p>
          <a:p>
            <a:r>
              <a:rPr lang="ru-RU" dirty="0" smtClean="0"/>
              <a:t>    </a:t>
            </a:r>
            <a:r>
              <a:rPr lang="ru-RU" dirty="0" smtClean="0"/>
              <a:t>очная </a:t>
            </a:r>
            <a:r>
              <a:rPr lang="ru-RU" dirty="0" smtClean="0"/>
              <a:t>форма обучения</a:t>
            </a:r>
          </a:p>
          <a:p>
            <a:r>
              <a:rPr lang="ru-RU" dirty="0" smtClean="0"/>
              <a:t>    </a:t>
            </a:r>
            <a:r>
              <a:rPr lang="ru-RU" dirty="0" smtClean="0"/>
              <a:t>курс </a:t>
            </a:r>
            <a:r>
              <a:rPr lang="ru-RU" dirty="0" smtClean="0"/>
              <a:t>2</a:t>
            </a:r>
          </a:p>
          <a:p>
            <a:r>
              <a:rPr lang="ru-RU" b="1" dirty="0" smtClean="0"/>
              <a:t>    </a:t>
            </a:r>
            <a:r>
              <a:rPr lang="ru-RU" dirty="0" err="1" smtClean="0"/>
              <a:t>Напольская</a:t>
            </a:r>
            <a:r>
              <a:rPr lang="ru-RU" dirty="0" smtClean="0"/>
              <a:t> К.Д                </a:t>
            </a:r>
          </a:p>
          <a:p>
            <a:r>
              <a:rPr lang="ru-RU" b="1" dirty="0" smtClean="0"/>
              <a:t>    Преподаватель:</a:t>
            </a:r>
            <a:endParaRPr lang="ru-RU" dirty="0" smtClean="0"/>
          </a:p>
          <a:p>
            <a:r>
              <a:rPr lang="ru-RU" b="1" dirty="0" smtClean="0"/>
              <a:t>    </a:t>
            </a:r>
            <a:r>
              <a:rPr lang="ru-RU" dirty="0" err="1" smtClean="0"/>
              <a:t>Каулер</a:t>
            </a:r>
            <a:r>
              <a:rPr lang="ru-RU" dirty="0" smtClean="0"/>
              <a:t> Н.Н.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556792"/>
            <a:ext cx="5976664" cy="381642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Актуальность </a:t>
            </a:r>
            <a:r>
              <a:rPr lang="ru-RU" sz="2400" dirty="0" smtClean="0"/>
              <a:t>курсовой работы очевидна, так как для совершенствования системы документооборота российских организаций необходимо проанализировать зарубежный опыт в построении законодательной базы и в непосредственном управлении документацией.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3265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Введение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683568" y="332656"/>
            <a:ext cx="2520280" cy="24482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Цель</a:t>
            </a:r>
            <a:r>
              <a:rPr lang="ru-RU" dirty="0" smtClean="0"/>
              <a:t>: комплексное и системное исследование работы с документами за рубежом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63888" y="2780928"/>
            <a:ext cx="2314600" cy="89269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Задачи: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584" y="4437112"/>
            <a:ext cx="3816424" cy="20882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1) изучить систему правового регулирования в России;</a:t>
            </a:r>
          </a:p>
          <a:p>
            <a:r>
              <a:rPr lang="ru-RU" dirty="0" smtClean="0"/>
              <a:t>2) исследовать особенности законодательного регулирования документооборота за рубежом;</a:t>
            </a:r>
          </a:p>
          <a:p>
            <a:r>
              <a:rPr lang="ru-RU" dirty="0" smtClean="0"/>
              <a:t>3) провести анализ требований к электронному документообороту</a:t>
            </a:r>
            <a:r>
              <a:rPr lang="ru-RU" sz="2000" dirty="0" smtClean="0"/>
              <a:t>;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76056" y="4437112"/>
            <a:ext cx="3744416" cy="20162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4) провести сравнительный анализ российского и зарубежного законодательства;</a:t>
            </a:r>
          </a:p>
          <a:p>
            <a:r>
              <a:rPr lang="ru-RU" dirty="0" smtClean="0"/>
              <a:t>5) определить роль зарубежного опыта в системе документооборота России.</a:t>
            </a:r>
            <a:endParaRPr lang="ru-RU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923928" y="692696"/>
            <a:ext cx="2448272" cy="1800200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Объект: </a:t>
            </a:r>
            <a:r>
              <a:rPr lang="ru-RU" dirty="0" smtClean="0"/>
              <a:t>процессы, протекающие при организации и функционировании документооборота</a:t>
            </a:r>
            <a:endParaRPr lang="ru-RU" dirty="0"/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228184" y="404664"/>
            <a:ext cx="2304256" cy="2088232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Предмет: </a:t>
            </a:r>
            <a:r>
              <a:rPr lang="ru-RU" dirty="0" smtClean="0"/>
              <a:t>характеристика нормативного регулирования документооборота в России и за рубежом</a:t>
            </a:r>
            <a:endParaRPr lang="ru-RU" dirty="0"/>
          </a:p>
        </p:txBody>
      </p:sp>
      <p:cxnSp>
        <p:nvCxnSpPr>
          <p:cNvPr id="10" name="Прямая со стрелкой 9"/>
          <p:cNvCxnSpPr>
            <a:stCxn id="5" idx="6"/>
            <a:endCxn id="7" idx="0"/>
          </p:cNvCxnSpPr>
          <p:nvPr/>
        </p:nvCxnSpPr>
        <p:spPr>
          <a:xfrm>
            <a:off x="5878488" y="3227276"/>
            <a:ext cx="1069776" cy="12098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2"/>
            <a:endCxn id="6" idx="0"/>
          </p:cNvCxnSpPr>
          <p:nvPr/>
        </p:nvCxnSpPr>
        <p:spPr>
          <a:xfrm flipH="1">
            <a:off x="2735796" y="3227276"/>
            <a:ext cx="828092" cy="12098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60648"/>
            <a:ext cx="79208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 smtClean="0"/>
              <a:t>Особенности управления документацией за рубежом</a:t>
            </a:r>
            <a:endParaRPr lang="ru-RU" sz="2400" dirty="0" smtClean="0"/>
          </a:p>
          <a:p>
            <a:pPr algn="ctr"/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907704" y="1340768"/>
          <a:ext cx="525658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476672"/>
            <a:ext cx="5328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2400" b="1" dirty="0" smtClean="0"/>
              <a:t>Система международных стандартов</a:t>
            </a:r>
            <a:endParaRPr lang="ru-RU" sz="2400" dirty="0" smtClean="0"/>
          </a:p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971600" y="1484784"/>
          <a:ext cx="7128792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2771800" y="764704"/>
            <a:ext cx="3816424" cy="216024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Модели правового регулирования электронного документооборота</a:t>
            </a:r>
            <a:endParaRPr lang="ru-RU" sz="2400" dirty="0"/>
          </a:p>
        </p:txBody>
      </p:sp>
      <p:cxnSp>
        <p:nvCxnSpPr>
          <p:cNvPr id="7" name="Прямая со стрелкой 6"/>
          <p:cNvCxnSpPr>
            <a:endCxn id="17" idx="0"/>
          </p:cNvCxnSpPr>
          <p:nvPr/>
        </p:nvCxnSpPr>
        <p:spPr>
          <a:xfrm flipH="1">
            <a:off x="1583668" y="2852936"/>
            <a:ext cx="1332148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5" idx="2"/>
            <a:endCxn id="19" idx="0"/>
          </p:cNvCxnSpPr>
          <p:nvPr/>
        </p:nvCxnSpPr>
        <p:spPr>
          <a:xfrm flipH="1">
            <a:off x="4535996" y="2924944"/>
            <a:ext cx="144016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8" idx="0"/>
          </p:cNvCxnSpPr>
          <p:nvPr/>
        </p:nvCxnSpPr>
        <p:spPr>
          <a:xfrm>
            <a:off x="6516216" y="2780928"/>
            <a:ext cx="1008112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179512" y="4149080"/>
            <a:ext cx="2808312" cy="115212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«Бизнес-выбор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3059832" y="4005064"/>
            <a:ext cx="2952328" cy="194421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Принцип соответствующей Директивы «Об электронной </a:t>
            </a:r>
            <a:r>
              <a:rPr lang="ru-RU" dirty="0" smtClean="0"/>
              <a:t>подписи»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6084168" y="3789040"/>
            <a:ext cx="2880320" cy="216024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Жесткое регулирование рынка услуг в сфере лицензирования электронных подписей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332656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Особенности управления документами в США и Италии</a:t>
            </a:r>
            <a:endParaRPr lang="ru-RU" sz="2400" dirty="0"/>
          </a:p>
        </p:txBody>
      </p:sp>
      <p:pic>
        <p:nvPicPr>
          <p:cNvPr id="3" name="Рисунок 2" descr="асу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26654" y="4077072"/>
            <a:ext cx="4655644" cy="2592288"/>
          </a:xfrm>
          <a:prstGeom prst="rect">
            <a:avLst/>
          </a:prstGeom>
        </p:spPr>
      </p:pic>
      <p:pic>
        <p:nvPicPr>
          <p:cNvPr id="5" name="Рисунок 4" descr="схема.jpg"/>
          <p:cNvPicPr>
            <a:picLocks noChangeAspect="1"/>
          </p:cNvPicPr>
          <p:nvPr/>
        </p:nvPicPr>
        <p:blipFill>
          <a:blip r:embed="rId3" cstate="print"/>
          <a:srcRect t="14721"/>
          <a:stretch>
            <a:fillRect/>
          </a:stretch>
        </p:blipFill>
        <p:spPr>
          <a:xfrm>
            <a:off x="395536" y="1196751"/>
            <a:ext cx="4608512" cy="28803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16088" y="113312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67544" y="245839"/>
            <a:ext cx="84249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Сравнительная характеристика российского и зарубежного направлений развития систем документооборота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323528" y="1988840"/>
          <a:ext cx="49202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3563888" y="1916832"/>
          <a:ext cx="60960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+mn-lt"/>
              </a:rPr>
              <a:t>Заключение</a:t>
            </a:r>
            <a:endParaRPr lang="ru-RU" sz="24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dirty="0" smtClean="0"/>
              <a:t>Для достижения </a:t>
            </a:r>
            <a:r>
              <a:rPr lang="ru-RU" sz="2200" dirty="0"/>
              <a:t>поставленной </a:t>
            </a:r>
            <a:r>
              <a:rPr lang="ru-RU" sz="2200" dirty="0" smtClean="0"/>
              <a:t>нами цели были определены</a:t>
            </a:r>
            <a:r>
              <a:rPr lang="ru-RU" sz="2200" dirty="0"/>
              <a:t> </a:t>
            </a:r>
            <a:r>
              <a:rPr lang="ru-RU" sz="2200" dirty="0" smtClean="0"/>
              <a:t>и решены следующие задачи</a:t>
            </a:r>
            <a:r>
              <a:rPr lang="ru-RU" sz="2200" dirty="0"/>
              <a:t>:</a:t>
            </a:r>
          </a:p>
          <a:p>
            <a:pPr marL="0" indent="0">
              <a:buNone/>
            </a:pPr>
            <a:r>
              <a:rPr lang="ru-RU" sz="2200" dirty="0" smtClean="0"/>
              <a:t>- изучили </a:t>
            </a:r>
            <a:r>
              <a:rPr lang="ru-RU" sz="2200" dirty="0"/>
              <a:t>системы источников правового регулирования документооборота в России;</a:t>
            </a:r>
          </a:p>
          <a:p>
            <a:pPr marL="0" indent="0">
              <a:buNone/>
            </a:pPr>
            <a:r>
              <a:rPr lang="ru-RU" sz="2200" dirty="0" smtClean="0"/>
              <a:t>- исследовали особенности </a:t>
            </a:r>
            <a:r>
              <a:rPr lang="ru-RU" sz="2200" dirty="0"/>
              <a:t>законодательного регулирования документооборота за рубежом;</a:t>
            </a:r>
          </a:p>
          <a:p>
            <a:pPr marL="0" indent="0">
              <a:buNone/>
            </a:pPr>
            <a:r>
              <a:rPr lang="ru-RU" sz="2200" dirty="0" smtClean="0"/>
              <a:t>- проанализировали содержание юридических </a:t>
            </a:r>
            <a:r>
              <a:rPr lang="ru-RU" sz="2200" dirty="0"/>
              <a:t>требований к электронному документообороту;</a:t>
            </a:r>
          </a:p>
          <a:p>
            <a:pPr marL="0" indent="0">
              <a:buNone/>
            </a:pPr>
            <a:r>
              <a:rPr lang="ru-RU" sz="2200" dirty="0" smtClean="0"/>
              <a:t>- провели сравнительно-правовой анализа </a:t>
            </a:r>
            <a:r>
              <a:rPr lang="ru-RU" sz="2200" dirty="0"/>
              <a:t>российского законодательства и нормативно-правовых актов других государств в сфере работы с документами;</a:t>
            </a:r>
          </a:p>
          <a:p>
            <a:pPr marL="0" indent="0">
              <a:buNone/>
            </a:pPr>
            <a:r>
              <a:rPr lang="ru-RU" sz="2200" dirty="0" smtClean="0"/>
              <a:t>- определили </a:t>
            </a:r>
            <a:r>
              <a:rPr lang="ru-RU" sz="2200" dirty="0" smtClean="0"/>
              <a:t>роль </a:t>
            </a:r>
            <a:r>
              <a:rPr lang="ru-RU" sz="2200" dirty="0"/>
              <a:t>зарубежного опыта при организации </a:t>
            </a:r>
            <a:r>
              <a:rPr lang="ru-RU" sz="2200" dirty="0" smtClean="0"/>
              <a:t>и функционировании </a:t>
            </a:r>
            <a:r>
              <a:rPr lang="ru-RU" sz="2200" dirty="0"/>
              <a:t>систем документооборота в России</a:t>
            </a:r>
            <a:r>
              <a:rPr lang="ru-RU" sz="2200" dirty="0" smtClean="0"/>
              <a:t>.</a:t>
            </a:r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Цель курсовой работы достигнута, задачи решены.</a:t>
            </a:r>
            <a:endParaRPr lang="ru-RU" sz="2200" dirty="0" smtClean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</TotalTime>
  <Words>242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Государственное автономное профессиональное  образовательное учреждение Иркутской области «Байкальский техникум отраслевых технологий и сервиса»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Class</dc:creator>
  <cp:lastModifiedBy>Kabinet 9-prepod</cp:lastModifiedBy>
  <cp:revision>55</cp:revision>
  <dcterms:created xsi:type="dcterms:W3CDTF">2019-05-13T01:08:50Z</dcterms:created>
  <dcterms:modified xsi:type="dcterms:W3CDTF">2019-05-24T03:47:22Z</dcterms:modified>
</cp:coreProperties>
</file>